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embeddedFontLst>
    <p:embeddedFont>
      <p:font typeface="Acumin Pro" panose="020B0804020202020204" pitchFamily="34" charset="0"/>
      <p:bold r:id="rId4"/>
    </p:embeddedFont>
    <p:embeddedFont>
      <p:font typeface="Acumin VF Black" panose="020B0304020202020204" pitchFamily="34" charset="0"/>
      <p:bold r:id="rId5"/>
    </p:embeddedFont>
    <p:embeddedFont>
      <p:font typeface="Degular Display Semibold" panose="04040606060303040305" pitchFamily="82" charset="0"/>
      <p:bold r:id="rId6"/>
    </p:embeddedFont>
    <p:embeddedFont>
      <p:font typeface="Looking Flowers Caps" panose="00000500000000000000" pitchFamily="50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64" y="1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61234"/>
            <a:ext cx="10363200" cy="535531"/>
          </a:xfrm>
        </p:spPr>
        <p:txBody>
          <a:bodyPr wrap="square" anchor="ctr">
            <a:spAutoFit/>
          </a:bodyPr>
          <a:lstStyle>
            <a:lvl1pPr algn="ctr">
              <a:defRPr sz="3200" b="0">
                <a:solidFill>
                  <a:schemeClr val="bg1"/>
                </a:solidFill>
                <a:latin typeface="Acumin Pro" panose="020B08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2760"/>
            <a:ext cx="9144000" cy="342723"/>
          </a:xfrm>
        </p:spPr>
        <p:txBody>
          <a:bodyPr anchor="ctr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600992"/>
            <a:ext cx="9144000" cy="547842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B277565-0312-B1A4-E42B-550F15EA3C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39B29905-81B3-B007-2172-9B32C9ADAE58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449D08E-115D-76B3-1FDD-AF957A7DCF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609C8BBB-3F80-8C16-FA97-B1C35063E1F2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3726CA1-114E-C778-58EC-1001F92E92DF}"/>
              </a:ext>
            </a:extLst>
          </p:cNvPr>
          <p:cNvSpPr txBox="1">
            <a:spLocks/>
          </p:cNvSpPr>
          <p:nvPr/>
        </p:nvSpPr>
        <p:spPr>
          <a:xfrm>
            <a:off x="817418" y="1551685"/>
            <a:ext cx="10557164" cy="33393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What does a </a:t>
            </a:r>
            <a:r>
              <a:rPr lang="en-GB" sz="7200" b="1" dirty="0">
                <a:solidFill>
                  <a:schemeClr val="accent1"/>
                </a:solidFill>
                <a:latin typeface="Acumin Pro" panose="020B0804020202020204" pitchFamily="34" charset="0"/>
              </a:rPr>
              <a:t>perfect world</a:t>
            </a:r>
            <a:r>
              <a:rPr lang="en-GB" sz="72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 look like to you? </a:t>
            </a:r>
            <a:br>
              <a:rPr lang="en-GB" sz="6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GB" sz="8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Looking Flowers Caps" panose="00000500000000000000" pitchFamily="50" charset="0"/>
              </a:rPr>
              <a:t>(What does it not look like?)</a:t>
            </a:r>
            <a:endParaRPr lang="en-GB" sz="6000" b="1" dirty="0">
              <a:solidFill>
                <a:schemeClr val="tx2">
                  <a:lumMod val="85000"/>
                  <a:lumOff val="15000"/>
                </a:schemeClr>
              </a:solidFill>
              <a:latin typeface="Looking Flowers Caps" panose="00000500000000000000" pitchFamily="50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B08DE6F-09BC-D052-C956-2D201EEBD9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76852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3726CA1-114E-C778-58EC-1001F92E92DF}"/>
              </a:ext>
            </a:extLst>
          </p:cNvPr>
          <p:cNvSpPr txBox="1">
            <a:spLocks/>
          </p:cNvSpPr>
          <p:nvPr/>
        </p:nvSpPr>
        <p:spPr>
          <a:xfrm>
            <a:off x="1904619" y="1957980"/>
            <a:ext cx="8389308" cy="252992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2"/>
                </a:solidFill>
                <a:latin typeface="Acumin Pro" panose="020B0804020202020204" pitchFamily="34" charset="0"/>
              </a:rPr>
              <a:t>What is </a:t>
            </a:r>
            <a:r>
              <a:rPr lang="en-GB" sz="8800" b="1" dirty="0">
                <a:solidFill>
                  <a:schemeClr val="tx2"/>
                </a:solidFill>
                <a:latin typeface="Acumin Pro" panose="020B0804020202020204" pitchFamily="34" charset="0"/>
              </a:rPr>
              <a:t>heaven</a:t>
            </a:r>
            <a:r>
              <a:rPr lang="en-GB" sz="8800" b="1" dirty="0">
                <a:solidFill>
                  <a:schemeClr val="bg2"/>
                </a:solidFill>
                <a:latin typeface="Acumin Pro" panose="020B0804020202020204" pitchFamily="34" charset="0"/>
              </a:rPr>
              <a:t> to you?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DDA3236-1591-FF34-23D6-B7C5F8E4EF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645406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ec990909ecb885e01372fa57238cdf52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6d009195f079d457948a5fe3f77cf78b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D0FF72-7753-42AB-87A1-D2A549D157E1}"/>
</file>

<file path=customXml/itemProps2.xml><?xml version="1.0" encoding="utf-8"?>
<ds:datastoreItem xmlns:ds="http://schemas.openxmlformats.org/officeDocument/2006/customXml" ds:itemID="{576FAC06-FE78-4F35-BDA8-05C13356756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Degular Display Semibold</vt:lpstr>
      <vt:lpstr>Arial</vt:lpstr>
      <vt:lpstr>Looking Flowers Caps</vt:lpstr>
      <vt:lpstr>Acumin Pro</vt:lpstr>
      <vt:lpstr>Acumin VF Black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Clark</dc:creator>
  <cp:lastModifiedBy>Christopher Clark</cp:lastModifiedBy>
  <cp:revision>14</cp:revision>
  <dcterms:created xsi:type="dcterms:W3CDTF">2024-03-28T08:18:40Z</dcterms:created>
  <dcterms:modified xsi:type="dcterms:W3CDTF">2024-04-12T08:52:00Z</dcterms:modified>
</cp:coreProperties>
</file>