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embeddedFontLst>
    <p:embeddedFont>
      <p:font typeface="Acumin Pro" panose="020B0804020202020204" pitchFamily="34" charset="0"/>
      <p:bold r:id="rId4"/>
    </p:embeddedFont>
    <p:embeddedFont>
      <p:font typeface="Acumin VF Black" panose="020B0304020202020204" pitchFamily="34" charset="0"/>
      <p:bold r:id="rId5"/>
    </p:embeddedFont>
    <p:embeddedFont>
      <p:font typeface="Degular Display Semibold" panose="04040606060303040305" pitchFamily="82" charset="0"/>
      <p:bold r:id="rId6"/>
    </p:embeddedFont>
    <p:embeddedFont>
      <p:font typeface="Looking Flowers Caps" panose="00000500000000000000" pitchFamily="50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64" y="12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60EC-475D-CF44-E060-A553F6B6D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161234"/>
            <a:ext cx="10363200" cy="535531"/>
          </a:xfrm>
        </p:spPr>
        <p:txBody>
          <a:bodyPr wrap="square" anchor="ctr">
            <a:sp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F39F2-6C74-4ABD-67CE-3F5CDEE57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019"/>
            <a:ext cx="9144000" cy="426207"/>
          </a:xfrm>
        </p:spPr>
        <p:txBody>
          <a:bodyPr anchor="ctr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D5E734-9A9B-7FF1-5CB4-ED8C40FDD0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5209042"/>
            <a:ext cx="9144000" cy="661720"/>
          </a:xfrm>
        </p:spPr>
        <p:txBody>
          <a:bodyPr>
            <a:sp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Looking Flowers Caps" panose="00000500000000000000" pitchFamily="50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89D31F9-C325-CEE1-443F-837D059E78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F8A9DF3E-38F5-C825-8398-0073733656F6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37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6EEF-2F30-96A5-0897-CA753C43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4BB05-3FE2-EEF0-E2B6-968A32F4A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B584A-2512-9218-5BEE-EA97126F6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D525D-C524-F10D-A819-2699BA53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EA703-801D-3C64-5367-3ADC0398D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50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FBFF-13DA-218D-7423-134EBC7B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325AA-883F-8E92-375A-FB9D89DE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0C145-FABC-D9AA-2972-9E1DA3DC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474D9-4AD5-31F4-797B-20A55D21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09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88353-FD96-0EC3-3FBC-FD9DA495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D1909-1461-9273-5012-410A8114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CFBA6-231E-0195-75BB-2770F9A6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58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FAB4E-22B9-106A-EFB4-3701DF9C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CEB42-E1C5-A735-AB9F-D26C6656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21FFC-BB26-F031-F306-10D2ED2A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B542-8DF0-42BA-AE06-B77E2E879ED7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F350-8FAB-AF01-525F-167E8C49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CA90-8AAF-6F73-D61F-2F6B37E0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1561"/>
            <a:ext cx="9144000" cy="2751522"/>
          </a:xfrm>
        </p:spPr>
        <p:txBody>
          <a:bodyPr/>
          <a:lstStyle/>
          <a:p>
            <a:r>
              <a:rPr lang="en-GB" sz="4800" b="1" dirty="0">
                <a:latin typeface="Acumin Pro" panose="020B0804020202020204" pitchFamily="34" charset="0"/>
              </a:rPr>
              <a:t>‘BUT YOU WILL RECEIVE POWER WHEN THE HOLY SPIRIT COMES ON YOU, AND YOU WILL BE MY WITNESSES’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046"/>
            <a:ext cx="9144000" cy="776046"/>
          </a:xfrm>
        </p:spPr>
        <p:txBody>
          <a:bodyPr/>
          <a:lstStyle/>
          <a:p>
            <a:pPr lvl="0"/>
            <a:r>
              <a:rPr lang="en-GB" sz="1400" noProof="0" dirty="0"/>
              <a:t>CANNONBALL</a:t>
            </a:r>
            <a:endParaRPr lang="en-GB" noProof="0" dirty="0"/>
          </a:p>
          <a:p>
            <a:r>
              <a:rPr lang="en-GB" dirty="0"/>
              <a:t>The verse to rehearse: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5209042"/>
            <a:ext cx="9144000" cy="661720"/>
          </a:xfrm>
        </p:spPr>
        <p:txBody>
          <a:bodyPr/>
          <a:lstStyle/>
          <a:p>
            <a:r>
              <a:rPr lang="en-GB" dirty="0"/>
              <a:t>A</a:t>
            </a:r>
            <a:r>
              <a:rPr lang="en-GB" sz="3200" dirty="0"/>
              <a:t>CTS</a:t>
            </a:r>
            <a:r>
              <a:rPr lang="en-GB" dirty="0"/>
              <a:t> 1.8 NIV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CEC57F-2895-4D7C-479F-3F1A8A95AB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00827" y="6204585"/>
            <a:ext cx="2433100" cy="480131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SPIRIT</a:t>
            </a:r>
          </a:p>
        </p:txBody>
      </p:sp>
    </p:spTree>
    <p:extLst>
      <p:ext uri="{BB962C8B-B14F-4D97-AF65-F5344CB8AC3E}">
        <p14:creationId xmlns:p14="http://schemas.microsoft.com/office/powerpoint/2010/main" val="419358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0036" y="1443802"/>
            <a:ext cx="9531928" cy="3748719"/>
          </a:xfrm>
        </p:spPr>
        <p:txBody>
          <a:bodyPr/>
          <a:lstStyle/>
          <a:p>
            <a:r>
              <a:rPr lang="en-GB" sz="4400" b="1" dirty="0">
                <a:latin typeface="Acumin Pro" panose="020B0804020202020204" pitchFamily="34" charset="0"/>
              </a:rPr>
              <a:t>‘BUT YOU WILL RECEIVE POWER WHEN THE HOLY SPIRIT COMES ON YOU; AND YOU WILL BE MY WITNESSES IN JERUSALEM, AND IN ALL JUDEA AND SAMARIA, AND TO THE ENDS OF THE EARTH.’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046"/>
            <a:ext cx="9144000" cy="776046"/>
          </a:xfrm>
        </p:spPr>
        <p:txBody>
          <a:bodyPr/>
          <a:lstStyle/>
          <a:p>
            <a:r>
              <a:rPr lang="en-GB" sz="1400" dirty="0"/>
              <a:t>DEEP DIVE</a:t>
            </a:r>
          </a:p>
          <a:p>
            <a:r>
              <a:rPr lang="en-GB" dirty="0"/>
              <a:t>The verse to rehearse: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5209042"/>
            <a:ext cx="9144000" cy="661720"/>
          </a:xfrm>
        </p:spPr>
        <p:txBody>
          <a:bodyPr/>
          <a:lstStyle/>
          <a:p>
            <a:r>
              <a:rPr lang="en-GB" dirty="0"/>
              <a:t>A</a:t>
            </a:r>
            <a:r>
              <a:rPr lang="en-GB" sz="3200" dirty="0"/>
              <a:t>CTS</a:t>
            </a:r>
            <a:r>
              <a:rPr lang="en-GB" dirty="0"/>
              <a:t> 1.8 NIV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CEC57F-2895-4D7C-479F-3F1A8A95AB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00827" y="6204585"/>
            <a:ext cx="2433100" cy="480131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SPIRIT</a:t>
            </a:r>
          </a:p>
        </p:txBody>
      </p:sp>
    </p:spTree>
    <p:extLst>
      <p:ext uri="{BB962C8B-B14F-4D97-AF65-F5344CB8AC3E}">
        <p14:creationId xmlns:p14="http://schemas.microsoft.com/office/powerpoint/2010/main" val="3237678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F49"/>
      </a:accent1>
      <a:accent2>
        <a:srgbClr val="3A3A3A"/>
      </a:accent2>
      <a:accent3>
        <a:srgbClr val="FF6F49"/>
      </a:accent3>
      <a:accent4>
        <a:srgbClr val="000000"/>
      </a:accent4>
      <a:accent5>
        <a:srgbClr val="3A3A3A"/>
      </a:accent5>
      <a:accent6>
        <a:srgbClr val="FF6F49"/>
      </a:accent6>
      <a:hlink>
        <a:srgbClr val="FF6F49"/>
      </a:hlink>
      <a:folHlink>
        <a:srgbClr val="FF6F49"/>
      </a:folHlink>
    </a:clrScheme>
    <a:fontScheme name="SBOS">
      <a:majorFont>
        <a:latin typeface="Acumin VF Black"/>
        <a:ea typeface=""/>
        <a:cs typeface=""/>
      </a:majorFont>
      <a:minorFont>
        <a:latin typeface="Degular Display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6F7AD6C73804DB2A5E5A391E66CD1" ma:contentTypeVersion="18" ma:contentTypeDescription="Create a new document." ma:contentTypeScope="" ma:versionID="ec990909ecb885e01372fa57238cdf52">
  <xsd:schema xmlns:xsd="http://www.w3.org/2001/XMLSchema" xmlns:xs="http://www.w3.org/2001/XMLSchema" xmlns:p="http://schemas.microsoft.com/office/2006/metadata/properties" xmlns:ns2="95349fc5-c3d8-45f3-8209-c6ae2bdc1e25" xmlns:ns3="1dda10d2-c5af-47df-8219-fbe0d567efd6" targetNamespace="http://schemas.microsoft.com/office/2006/metadata/properties" ma:root="true" ma:fieldsID="6d009195f079d457948a5fe3f77cf78b" ns2:_="" ns3:_="">
    <xsd:import namespace="95349fc5-c3d8-45f3-8209-c6ae2bdc1e25"/>
    <xsd:import namespace="1dda10d2-c5af-47df-8219-fbe0d567e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49fc5-c3d8-45f3-8209-c6ae2bdc1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e5013a-73bb-4ee7-9a0a-76dd6df3d6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a10d2-c5af-47df-8219-fbe0d567e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d31ca6-7305-4afc-9474-9c58b8ddb83d}" ma:internalName="TaxCatchAll" ma:showField="CatchAllData" ma:web="1dda10d2-c5af-47df-8219-fbe0d567e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da10d2-c5af-47df-8219-fbe0d567efd6" xsi:nil="true"/>
    <lcf76f155ced4ddcb4097134ff3c332f xmlns="95349fc5-c3d8-45f3-8209-c6ae2bdc1e25">
      <Terms xmlns="http://schemas.microsoft.com/office/infopath/2007/PartnerControls"/>
    </lcf76f155ced4ddcb4097134ff3c332f>
    <SharedWithUsers xmlns="1dda10d2-c5af-47df-8219-fbe0d567efd6">
      <UserInfo>
        <DisplayName/>
        <AccountId xsi:nil="true"/>
        <AccountType/>
      </UserInfo>
    </SharedWithUsers>
    <MediaLengthInSeconds xmlns="95349fc5-c3d8-45f3-8209-c6ae2bdc1e25" xsi:nil="true"/>
  </documentManagement>
</p:properties>
</file>

<file path=customXml/itemProps1.xml><?xml version="1.0" encoding="utf-8"?>
<ds:datastoreItem xmlns:ds="http://schemas.openxmlformats.org/officeDocument/2006/customXml" ds:itemID="{281B98B6-7E24-4188-8226-1E5F5469D7C2}"/>
</file>

<file path=customXml/itemProps2.xml><?xml version="1.0" encoding="utf-8"?>
<ds:datastoreItem xmlns:ds="http://schemas.openxmlformats.org/officeDocument/2006/customXml" ds:itemID="{465AD7B9-D894-4C35-94F0-C5D7A2625BFC}"/>
</file>

<file path=customXml/itemProps3.xml><?xml version="1.0" encoding="utf-8"?>
<ds:datastoreItem xmlns:ds="http://schemas.openxmlformats.org/officeDocument/2006/customXml" ds:itemID="{BE5F81FB-F057-4DDA-9824-33870EEE1C8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Looking Flowers Caps</vt:lpstr>
      <vt:lpstr>Degular Display Semibold</vt:lpstr>
      <vt:lpstr>Acumin Pro</vt:lpstr>
      <vt:lpstr>Acumin VF Black</vt:lpstr>
      <vt:lpstr>Office Theme</vt:lpstr>
      <vt:lpstr>‘BUT YOU WILL RECEIVE POWER WHEN THE HOLY SPIRIT COMES ON YOU, AND YOU WILL BE MY WITNESSES’ </vt:lpstr>
      <vt:lpstr>‘BUT YOU WILL RECEIVE POWER WHEN THE HOLY SPIRIT COMES ON YOU; AND YOU WILL BE MY WITNESSES IN JERUSALEM, AND IN ALL JUDEA AND SAMARIA, AND TO THE ENDS OF THE EARTH.’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Clark</dc:creator>
  <cp:lastModifiedBy>Christopher Clark</cp:lastModifiedBy>
  <cp:revision>11</cp:revision>
  <dcterms:created xsi:type="dcterms:W3CDTF">2024-03-28T08:18:40Z</dcterms:created>
  <dcterms:modified xsi:type="dcterms:W3CDTF">2024-04-14T20:32:38Z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0x0101009926F7AD6C73804DB2A5E5A391E66CD1</vt:lpwstr>
  </property>
  <property fmtid="{D5CDD505-2E9C-101B-9397-08002B2CF9AE}" pid="3" name="Order">
    <vt:r8>758500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