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4" r:id="rId6"/>
    <p:sldId id="266" r:id="rId7"/>
  </p:sldIdLst>
  <p:sldSz cx="12192000" cy="6858000"/>
  <p:notesSz cx="6858000" cy="9144000"/>
  <p:embeddedFontLst>
    <p:embeddedFont>
      <p:font typeface="Acumin Pro" panose="020B0804020202020204" pitchFamily="34" charset="0"/>
      <p:bold r:id="rId8"/>
    </p:embeddedFont>
    <p:embeddedFont>
      <p:font typeface="Acumin VF Black" panose="020B0304020202020204" pitchFamily="34" charset="0"/>
      <p:bold r:id="rId9"/>
    </p:embeddedFont>
    <p:embeddedFont>
      <p:font typeface="Degular Display Semibold" panose="04040606060303040305" pitchFamily="82" charset="0"/>
      <p:bold r:id="rId10"/>
    </p:embeddedFont>
    <p:embeddedFont>
      <p:font typeface="Looking Flowers Caps" panose="00000500000000000000" pitchFamily="50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68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F8F39F2-6C74-4ABD-67CE-3F5CDEE574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1776"/>
            <a:ext cx="9144000" cy="426207"/>
          </a:xfrm>
        </p:spPr>
        <p:txBody>
          <a:bodyPr anchor="ctr">
            <a:sp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1D5E734-9A9B-7FF1-5CB4-ED8C40FDD0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6112413"/>
            <a:ext cx="9144000" cy="661720"/>
          </a:xfrm>
        </p:spPr>
        <p:txBody>
          <a:bodyPr>
            <a:spAutoFit/>
          </a:bodyPr>
          <a:lstStyle>
            <a:lvl1pPr marL="0" indent="0" algn="ctr">
              <a:buNone/>
              <a:defRPr sz="4000">
                <a:solidFill>
                  <a:schemeClr val="tx2"/>
                </a:solidFill>
                <a:latin typeface="Looking Flowers Caps" panose="00000500000000000000" pitchFamily="50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89D31F9-C325-CEE1-443F-837D059E78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00827" y="6201683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 b="1">
                <a:solidFill>
                  <a:schemeClr val="accent1"/>
                </a:solidFill>
                <a:latin typeface="Acumin Pro" panose="020B0804020202020204" pitchFamily="34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672A0B4-0466-A22E-1F65-1664CB32F58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24000" y="764281"/>
            <a:ext cx="9144000" cy="5143500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GB"/>
          </a:p>
        </p:txBody>
      </p:sp>
      <p:sp>
        <p:nvSpPr>
          <p:cNvPr id="6" name="Graphic 3">
            <a:extLst>
              <a:ext uri="{FF2B5EF4-FFF2-40B4-BE49-F238E27FC236}">
                <a16:creationId xmlns:a16="http://schemas.microsoft.com/office/drawing/2014/main" id="{EDBE4023-E984-B732-1B91-1AD3B494DF28}"/>
              </a:ext>
            </a:extLst>
          </p:cNvPr>
          <p:cNvSpPr/>
          <p:nvPr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rgbClr val="1D1D1B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937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3FAB4E-22B9-106A-EFB4-3701DF9CF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CEB42-E1C5-A735-AB9F-D26C66567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21FFC-BB26-F031-F306-10D2ED2A2B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8EB542-8DF0-42BA-AE06-B77E2E879ED7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5F350-8FAB-AF01-525F-167E8C4910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6CA90-8AAF-6F73-D61F-2F6B37E01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35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1775"/>
            <a:ext cx="9144000" cy="426207"/>
          </a:xfrm>
        </p:spPr>
        <p:txBody>
          <a:bodyPr/>
          <a:lstStyle/>
          <a:p>
            <a:r>
              <a:rPr lang="en-GB" dirty="0"/>
              <a:t>Risen Jesus appearances 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A13A0ADA-8A9F-6C8E-9A0E-5BD550AD66B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9F14AF-33E2-A9EF-1C9D-57A47FF708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SPIRIT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B8F05F-7855-0EDE-B196-92872F11F5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026DFC-F69F-545A-5C26-D6E0ECF08BE3}"/>
              </a:ext>
            </a:extLst>
          </p:cNvPr>
          <p:cNvSpPr/>
          <p:nvPr/>
        </p:nvSpPr>
        <p:spPr>
          <a:xfrm>
            <a:off x="109470" y="5969358"/>
            <a:ext cx="1255691" cy="232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Graphic 8">
            <a:extLst>
              <a:ext uri="{FF2B5EF4-FFF2-40B4-BE49-F238E27FC236}">
                <a16:creationId xmlns:a16="http://schemas.microsoft.com/office/drawing/2014/main" id="{C98AEAE3-AFCA-E066-32EC-3E80077AA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73" y="5054958"/>
            <a:ext cx="928395" cy="1386790"/>
          </a:xfrm>
          <a:custGeom>
            <a:avLst/>
            <a:gdLst>
              <a:gd name="connsiteX0" fmla="*/ 257 w 2093098"/>
              <a:gd name="connsiteY0" fmla="*/ 293 h 3126566"/>
              <a:gd name="connsiteX1" fmla="*/ 2093355 w 2093098"/>
              <a:gd name="connsiteY1" fmla="*/ 293 h 3126566"/>
              <a:gd name="connsiteX2" fmla="*/ 2093355 w 2093098"/>
              <a:gd name="connsiteY2" fmla="*/ 3126860 h 3126566"/>
              <a:gd name="connsiteX3" fmla="*/ 257 w 2093098"/>
              <a:gd name="connsiteY3" fmla="*/ 3126860 h 3126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3098" h="3126566">
                <a:moveTo>
                  <a:pt x="257" y="293"/>
                </a:moveTo>
                <a:lnTo>
                  <a:pt x="2093355" y="293"/>
                </a:lnTo>
                <a:lnTo>
                  <a:pt x="2093355" y="3126860"/>
                </a:lnTo>
                <a:lnTo>
                  <a:pt x="257" y="312686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93582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1775"/>
            <a:ext cx="9144000" cy="426207"/>
          </a:xfrm>
        </p:spPr>
        <p:txBody>
          <a:bodyPr/>
          <a:lstStyle/>
          <a:p>
            <a:r>
              <a:rPr lang="en-GB" dirty="0"/>
              <a:t>Holy Spirit shows up 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0DC36D8-D000-94A1-2059-150D80B1FFC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BFA8B5-3FF9-00D1-0490-99A745D015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SPIRIT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206412-3FD3-A464-C499-4891E0B969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1F4561B-BCE6-0560-FE83-D60E2AAC66DD}"/>
              </a:ext>
            </a:extLst>
          </p:cNvPr>
          <p:cNvSpPr/>
          <p:nvPr/>
        </p:nvSpPr>
        <p:spPr>
          <a:xfrm>
            <a:off x="109470" y="5969358"/>
            <a:ext cx="1255691" cy="232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Graphic 8">
            <a:extLst>
              <a:ext uri="{FF2B5EF4-FFF2-40B4-BE49-F238E27FC236}">
                <a16:creationId xmlns:a16="http://schemas.microsoft.com/office/drawing/2014/main" id="{011EC906-C368-E667-2CA5-53CE1A9CC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73" y="5054958"/>
            <a:ext cx="928395" cy="1386790"/>
          </a:xfrm>
          <a:custGeom>
            <a:avLst/>
            <a:gdLst>
              <a:gd name="connsiteX0" fmla="*/ 257 w 2093098"/>
              <a:gd name="connsiteY0" fmla="*/ 293 h 3126566"/>
              <a:gd name="connsiteX1" fmla="*/ 2093355 w 2093098"/>
              <a:gd name="connsiteY1" fmla="*/ 293 h 3126566"/>
              <a:gd name="connsiteX2" fmla="*/ 2093355 w 2093098"/>
              <a:gd name="connsiteY2" fmla="*/ 3126860 h 3126566"/>
              <a:gd name="connsiteX3" fmla="*/ 257 w 2093098"/>
              <a:gd name="connsiteY3" fmla="*/ 3126860 h 3126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3098" h="3126566">
                <a:moveTo>
                  <a:pt x="257" y="293"/>
                </a:moveTo>
                <a:lnTo>
                  <a:pt x="2093355" y="293"/>
                </a:lnTo>
                <a:lnTo>
                  <a:pt x="2093355" y="3126860"/>
                </a:lnTo>
                <a:lnTo>
                  <a:pt x="257" y="312686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40690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1776"/>
            <a:ext cx="9144000" cy="426207"/>
          </a:xfrm>
        </p:spPr>
        <p:txBody>
          <a:bodyPr/>
          <a:lstStyle/>
          <a:p>
            <a:r>
              <a:rPr lang="en-GB" dirty="0"/>
              <a:t>Church persecuted and scatters 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0A5D07F-5787-BC90-F633-CB4CAF81C75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35EB3EC-39E9-CDDB-11DC-E517029CD8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SPIRIT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DAF3C-CFFF-FBBE-CF9C-BA56AA6FFE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637C16-BA7F-457F-0EFA-A75C33233B41}"/>
              </a:ext>
            </a:extLst>
          </p:cNvPr>
          <p:cNvSpPr/>
          <p:nvPr/>
        </p:nvSpPr>
        <p:spPr>
          <a:xfrm>
            <a:off x="109470" y="5969358"/>
            <a:ext cx="1255691" cy="232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Graphic 8">
            <a:extLst>
              <a:ext uri="{FF2B5EF4-FFF2-40B4-BE49-F238E27FC236}">
                <a16:creationId xmlns:a16="http://schemas.microsoft.com/office/drawing/2014/main" id="{74C38060-F941-626C-36D4-BD699C0AE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73" y="5054958"/>
            <a:ext cx="928395" cy="1386790"/>
          </a:xfrm>
          <a:custGeom>
            <a:avLst/>
            <a:gdLst>
              <a:gd name="connsiteX0" fmla="*/ 257 w 2093098"/>
              <a:gd name="connsiteY0" fmla="*/ 293 h 3126566"/>
              <a:gd name="connsiteX1" fmla="*/ 2093355 w 2093098"/>
              <a:gd name="connsiteY1" fmla="*/ 293 h 3126566"/>
              <a:gd name="connsiteX2" fmla="*/ 2093355 w 2093098"/>
              <a:gd name="connsiteY2" fmla="*/ 3126860 h 3126566"/>
              <a:gd name="connsiteX3" fmla="*/ 257 w 2093098"/>
              <a:gd name="connsiteY3" fmla="*/ 3126860 h 3126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3098" h="3126566">
                <a:moveTo>
                  <a:pt x="257" y="293"/>
                </a:moveTo>
                <a:lnTo>
                  <a:pt x="2093355" y="293"/>
                </a:lnTo>
                <a:lnTo>
                  <a:pt x="2093355" y="3126860"/>
                </a:lnTo>
                <a:lnTo>
                  <a:pt x="257" y="312686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30535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1775"/>
            <a:ext cx="9144000" cy="426207"/>
          </a:xfrm>
        </p:spPr>
        <p:txBody>
          <a:bodyPr/>
          <a:lstStyle/>
          <a:p>
            <a:r>
              <a:rPr lang="en-GB" dirty="0"/>
              <a:t>Road to Damascus 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7F8B941D-3D87-EE53-5EC6-077B199064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D3B19D-A33E-264D-63CC-66FD37802D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SPIRIT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F72B9D-E8C9-9E21-F5C1-C82C33DCD0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2074D5-5133-69F1-0D6E-52BDB95A8B57}"/>
              </a:ext>
            </a:extLst>
          </p:cNvPr>
          <p:cNvSpPr/>
          <p:nvPr/>
        </p:nvSpPr>
        <p:spPr>
          <a:xfrm>
            <a:off x="109470" y="5969358"/>
            <a:ext cx="1255691" cy="232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Graphic 8">
            <a:extLst>
              <a:ext uri="{FF2B5EF4-FFF2-40B4-BE49-F238E27FC236}">
                <a16:creationId xmlns:a16="http://schemas.microsoft.com/office/drawing/2014/main" id="{5ECFF1A2-BC43-3BC9-CC07-49AB91F92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73" y="5054958"/>
            <a:ext cx="928395" cy="1386790"/>
          </a:xfrm>
          <a:custGeom>
            <a:avLst/>
            <a:gdLst>
              <a:gd name="connsiteX0" fmla="*/ 257 w 2093098"/>
              <a:gd name="connsiteY0" fmla="*/ 293 h 3126566"/>
              <a:gd name="connsiteX1" fmla="*/ 2093355 w 2093098"/>
              <a:gd name="connsiteY1" fmla="*/ 293 h 3126566"/>
              <a:gd name="connsiteX2" fmla="*/ 2093355 w 2093098"/>
              <a:gd name="connsiteY2" fmla="*/ 3126860 h 3126566"/>
              <a:gd name="connsiteX3" fmla="*/ 257 w 2093098"/>
              <a:gd name="connsiteY3" fmla="*/ 3126860 h 3126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3098" h="3126566">
                <a:moveTo>
                  <a:pt x="257" y="293"/>
                </a:moveTo>
                <a:lnTo>
                  <a:pt x="2093355" y="293"/>
                </a:lnTo>
                <a:lnTo>
                  <a:pt x="2093355" y="3126860"/>
                </a:lnTo>
                <a:lnTo>
                  <a:pt x="257" y="312686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70254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1775"/>
            <a:ext cx="9144000" cy="426207"/>
          </a:xfrm>
        </p:spPr>
        <p:txBody>
          <a:bodyPr/>
          <a:lstStyle/>
          <a:p>
            <a:r>
              <a:rPr lang="en-GB" dirty="0"/>
              <a:t>Paul takes good news of Jesus on tour 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F33E943A-2010-D835-845A-59980E68004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39032F-6070-7406-F84A-A7F04E8366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SPIRIT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19BCD3-A236-D4CE-20FE-98C234FAA6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42222C-F453-7C88-E619-8D903548658A}"/>
              </a:ext>
            </a:extLst>
          </p:cNvPr>
          <p:cNvSpPr/>
          <p:nvPr/>
        </p:nvSpPr>
        <p:spPr>
          <a:xfrm>
            <a:off x="109470" y="5969358"/>
            <a:ext cx="1255691" cy="232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Graphic 8">
            <a:extLst>
              <a:ext uri="{FF2B5EF4-FFF2-40B4-BE49-F238E27FC236}">
                <a16:creationId xmlns:a16="http://schemas.microsoft.com/office/drawing/2014/main" id="{95499B94-F515-E058-9853-B99835ACB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73" y="5054958"/>
            <a:ext cx="928395" cy="1386790"/>
          </a:xfrm>
          <a:custGeom>
            <a:avLst/>
            <a:gdLst>
              <a:gd name="connsiteX0" fmla="*/ 257 w 2093098"/>
              <a:gd name="connsiteY0" fmla="*/ 293 h 3126566"/>
              <a:gd name="connsiteX1" fmla="*/ 2093355 w 2093098"/>
              <a:gd name="connsiteY1" fmla="*/ 293 h 3126566"/>
              <a:gd name="connsiteX2" fmla="*/ 2093355 w 2093098"/>
              <a:gd name="connsiteY2" fmla="*/ 3126860 h 3126566"/>
              <a:gd name="connsiteX3" fmla="*/ 257 w 2093098"/>
              <a:gd name="connsiteY3" fmla="*/ 3126860 h 3126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3098" h="3126566">
                <a:moveTo>
                  <a:pt x="257" y="293"/>
                </a:moveTo>
                <a:lnTo>
                  <a:pt x="2093355" y="293"/>
                </a:lnTo>
                <a:lnTo>
                  <a:pt x="2093355" y="3126860"/>
                </a:lnTo>
                <a:lnTo>
                  <a:pt x="257" y="312686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33400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350870F-63CA-86EA-8E95-2BDB27FB59D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1775"/>
            <a:ext cx="9144000" cy="426207"/>
          </a:xfrm>
        </p:spPr>
        <p:txBody>
          <a:bodyPr/>
          <a:lstStyle/>
          <a:p>
            <a:r>
              <a:rPr lang="en-GB" dirty="0"/>
              <a:t>This is where we join the story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F8C664-EC79-3A6C-001A-7A4A9EE028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SPIRIT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B9760E2-CC06-53C8-D2D6-5BF86536D4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D78306-6986-BD52-5E41-B69684C0716C}"/>
              </a:ext>
            </a:extLst>
          </p:cNvPr>
          <p:cNvSpPr/>
          <p:nvPr/>
        </p:nvSpPr>
        <p:spPr>
          <a:xfrm>
            <a:off x="109470" y="5969358"/>
            <a:ext cx="1255691" cy="232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Graphic 8">
            <a:extLst>
              <a:ext uri="{FF2B5EF4-FFF2-40B4-BE49-F238E27FC236}">
                <a16:creationId xmlns:a16="http://schemas.microsoft.com/office/drawing/2014/main" id="{63B0CB42-A526-6DA0-0C5D-0C899B9BB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73" y="5054958"/>
            <a:ext cx="928395" cy="1386790"/>
          </a:xfrm>
          <a:custGeom>
            <a:avLst/>
            <a:gdLst>
              <a:gd name="connsiteX0" fmla="*/ 257 w 2093098"/>
              <a:gd name="connsiteY0" fmla="*/ 293 h 3126566"/>
              <a:gd name="connsiteX1" fmla="*/ 2093355 w 2093098"/>
              <a:gd name="connsiteY1" fmla="*/ 293 h 3126566"/>
              <a:gd name="connsiteX2" fmla="*/ 2093355 w 2093098"/>
              <a:gd name="connsiteY2" fmla="*/ 3126860 h 3126566"/>
              <a:gd name="connsiteX3" fmla="*/ 257 w 2093098"/>
              <a:gd name="connsiteY3" fmla="*/ 3126860 h 3126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3098" h="3126566">
                <a:moveTo>
                  <a:pt x="257" y="293"/>
                </a:moveTo>
                <a:lnTo>
                  <a:pt x="2093355" y="293"/>
                </a:lnTo>
                <a:lnTo>
                  <a:pt x="2093355" y="3126860"/>
                </a:lnTo>
                <a:lnTo>
                  <a:pt x="257" y="312686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27668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BO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6F49"/>
      </a:accent1>
      <a:accent2>
        <a:srgbClr val="3A3A3A"/>
      </a:accent2>
      <a:accent3>
        <a:srgbClr val="FF6F49"/>
      </a:accent3>
      <a:accent4>
        <a:srgbClr val="000000"/>
      </a:accent4>
      <a:accent5>
        <a:srgbClr val="3A3A3A"/>
      </a:accent5>
      <a:accent6>
        <a:srgbClr val="FF6F49"/>
      </a:accent6>
      <a:hlink>
        <a:srgbClr val="FF6F49"/>
      </a:hlink>
      <a:folHlink>
        <a:srgbClr val="FF6F49"/>
      </a:folHlink>
    </a:clrScheme>
    <a:fontScheme name="SBOS">
      <a:majorFont>
        <a:latin typeface="Acumin VF Black"/>
        <a:ea typeface=""/>
        <a:cs typeface=""/>
      </a:majorFont>
      <a:minorFont>
        <a:latin typeface="Degular Display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26F7AD6C73804DB2A5E5A391E66CD1" ma:contentTypeVersion="18" ma:contentTypeDescription="Create a new document." ma:contentTypeScope="" ma:versionID="ec990909ecb885e01372fa57238cdf52">
  <xsd:schema xmlns:xsd="http://www.w3.org/2001/XMLSchema" xmlns:xs="http://www.w3.org/2001/XMLSchema" xmlns:p="http://schemas.microsoft.com/office/2006/metadata/properties" xmlns:ns2="95349fc5-c3d8-45f3-8209-c6ae2bdc1e25" xmlns:ns3="1dda10d2-c5af-47df-8219-fbe0d567efd6" targetNamespace="http://schemas.microsoft.com/office/2006/metadata/properties" ma:root="true" ma:fieldsID="6d009195f079d457948a5fe3f77cf78b" ns2:_="" ns3:_="">
    <xsd:import namespace="95349fc5-c3d8-45f3-8209-c6ae2bdc1e25"/>
    <xsd:import namespace="1dda10d2-c5af-47df-8219-fbe0d567ef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349fc5-c3d8-45f3-8209-c6ae2bdc1e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ce5013a-73bb-4ee7-9a0a-76dd6df3d6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da10d2-c5af-47df-8219-fbe0d567efd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dd31ca6-7305-4afc-9474-9c58b8ddb83d}" ma:internalName="TaxCatchAll" ma:showField="CatchAllData" ma:web="1dda10d2-c5af-47df-8219-fbe0d567ef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da10d2-c5af-47df-8219-fbe0d567efd6" xsi:nil="true"/>
    <lcf76f155ced4ddcb4097134ff3c332f xmlns="95349fc5-c3d8-45f3-8209-c6ae2bdc1e25">
      <Terms xmlns="http://schemas.microsoft.com/office/infopath/2007/PartnerControls"/>
    </lcf76f155ced4ddcb4097134ff3c332f>
    <SharedWithUsers xmlns="1dda10d2-c5af-47df-8219-fbe0d567efd6">
      <UserInfo>
        <DisplayName/>
        <AccountId xsi:nil="true"/>
        <AccountType/>
      </UserInfo>
    </SharedWithUsers>
    <MediaLengthInSeconds xmlns="95349fc5-c3d8-45f3-8209-c6ae2bdc1e25" xsi:nil="true"/>
  </documentManagement>
</p:properties>
</file>

<file path=customXml/itemProps1.xml><?xml version="1.0" encoding="utf-8"?>
<ds:datastoreItem xmlns:ds="http://schemas.openxmlformats.org/officeDocument/2006/customXml" ds:itemID="{D20ED0B8-5466-4294-83A6-0F21B938B042}"/>
</file>

<file path=customXml/itemProps2.xml><?xml version="1.0" encoding="utf-8"?>
<ds:datastoreItem xmlns:ds="http://schemas.openxmlformats.org/officeDocument/2006/customXml" ds:itemID="{C630B7D4-B37F-4D04-8318-5FF423C518E0}"/>
</file>

<file path=customXml/itemProps3.xml><?xml version="1.0" encoding="utf-8"?>
<ds:datastoreItem xmlns:ds="http://schemas.openxmlformats.org/officeDocument/2006/customXml" ds:itemID="{506BB4EA-B2A0-48A1-88B6-B00C2D9DD5B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</Words>
  <Application>Microsoft Office PowerPoint</Application>
  <PresentationFormat>Widescreen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Looking Flowers Caps</vt:lpstr>
      <vt:lpstr>Degular Display Semibold</vt:lpstr>
      <vt:lpstr>Acumin VF Black</vt:lpstr>
      <vt:lpstr>Acumin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Clark</dc:creator>
  <cp:lastModifiedBy>Christopher Clark</cp:lastModifiedBy>
  <cp:revision>12</cp:revision>
  <dcterms:created xsi:type="dcterms:W3CDTF">2024-03-28T08:18:40Z</dcterms:created>
  <dcterms:modified xsi:type="dcterms:W3CDTF">2024-04-15T21:23:25Z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0x0101009926F7AD6C73804DB2A5E5A391E66CD1</vt:lpwstr>
  </property>
  <property fmtid="{D5CDD505-2E9C-101B-9397-08002B2CF9AE}" pid="3" name="Order">
    <vt:r8>759200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