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</p:sldIdLst>
  <p:sldSz cx="12192000" cy="6858000"/>
  <p:notesSz cx="6858000" cy="9144000"/>
  <p:embeddedFontLst>
    <p:embeddedFont>
      <p:font typeface="Acumin Pro" panose="020B0804020202020204" pitchFamily="34" charset="0"/>
      <p:bold r:id="rId8"/>
    </p:embeddedFont>
    <p:embeddedFont>
      <p:font typeface="Acumin VF Black" panose="020B0304020202020204" pitchFamily="34" charset="0"/>
      <p:bold r:id="rId9"/>
    </p:embeddedFont>
    <p:embeddedFont>
      <p:font typeface="Degular Display Semibold" panose="04040606060303040305" pitchFamily="82" charset="0"/>
      <p:bold r:id="rId10"/>
    </p:embeddedFont>
    <p:embeddedFont>
      <p:font typeface="Looking Flowers Caps" panose="00000500000000000000" pitchFamily="50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>
        <p:scale>
          <a:sx n="99" d="100"/>
          <a:sy n="99" d="100"/>
        </p:scale>
        <p:origin x="68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F8F39F2-6C74-4ABD-67CE-3F5CDEE57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6"/>
            <a:ext cx="9144000" cy="426207"/>
          </a:xfrm>
        </p:spPr>
        <p:txBody>
          <a:bodyPr anchor="ctr">
            <a:sp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D5E734-9A9B-7FF1-5CB4-ED8C40FDD0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661720"/>
          </a:xfrm>
        </p:spPr>
        <p:txBody>
          <a:bodyPr>
            <a:spAutoFit/>
          </a:bodyPr>
          <a:lstStyle>
            <a:lvl1pPr marL="0" indent="0" algn="ctr">
              <a:buNone/>
              <a:defRPr sz="4000">
                <a:solidFill>
                  <a:schemeClr val="tx2"/>
                </a:solidFill>
                <a:latin typeface="Looking Flowers Caps" panose="00000500000000000000" pitchFamily="50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89D31F9-C325-CEE1-443F-837D059E78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00827" y="6201683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 b="1">
                <a:solidFill>
                  <a:schemeClr val="accent1"/>
                </a:solidFill>
                <a:latin typeface="Acumin Pro" panose="020B080402020202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672A0B4-0466-A22E-1F65-1664CB32F5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24000" y="764281"/>
            <a:ext cx="9144000" cy="51435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GB"/>
          </a:p>
        </p:txBody>
      </p:sp>
      <p:sp>
        <p:nvSpPr>
          <p:cNvPr id="6" name="Graphic 3">
            <a:extLst>
              <a:ext uri="{FF2B5EF4-FFF2-40B4-BE49-F238E27FC236}">
                <a16:creationId xmlns:a16="http://schemas.microsoft.com/office/drawing/2014/main" id="{EDBE4023-E984-B732-1B91-1AD3B494DF28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rgbClr val="1D1D1B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37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FAB4E-22B9-106A-EFB4-3701DF9C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CEB42-E1C5-A735-AB9F-D26C6656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21FFC-BB26-F031-F306-10D2ED2A2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B542-8DF0-42BA-AE06-B77E2E879ED7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5F350-8FAB-AF01-525F-167E8C491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CA90-8AAF-6F73-D61F-2F6B37E01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5"/>
            <a:ext cx="9144000" cy="426207"/>
          </a:xfrm>
        </p:spPr>
        <p:txBody>
          <a:bodyPr/>
          <a:lstStyle/>
          <a:p>
            <a:r>
              <a:rPr lang="en-GB" dirty="0"/>
              <a:t>400-year wait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661720"/>
          </a:xfrm>
        </p:spPr>
        <p:txBody>
          <a:bodyPr/>
          <a:lstStyle/>
          <a:p>
            <a:r>
              <a:rPr lang="en-GB" dirty="0"/>
              <a:t>#S</a:t>
            </a:r>
            <a:r>
              <a:rPr lang="en-GB" sz="3200" dirty="0"/>
              <a:t>erpent</a:t>
            </a:r>
            <a:r>
              <a:rPr lang="en-GB" dirty="0"/>
              <a:t>C</a:t>
            </a:r>
            <a:r>
              <a:rPr lang="en-GB" sz="3200" dirty="0"/>
              <a:t>rusher</a:t>
            </a:r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13A0ADA-8A9F-6C8E-9A0E-5BD550AD66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F14AF-33E2-A9EF-1C9D-57A47FF708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MESSIAH</a:t>
            </a:r>
          </a:p>
        </p:txBody>
      </p:sp>
      <p:pic>
        <p:nvPicPr>
          <p:cNvPr id="2" name="Graphic 2">
            <a:extLst>
              <a:ext uri="{FF2B5EF4-FFF2-40B4-BE49-F238E27FC236}">
                <a16:creationId xmlns:a16="http://schemas.microsoft.com/office/drawing/2014/main" id="{6E71D6A0-4697-CC06-3EB7-1E61468EB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23172">
            <a:off x="266743" y="147868"/>
            <a:ext cx="1162036" cy="1804618"/>
          </a:xfrm>
          <a:custGeom>
            <a:avLst/>
            <a:gdLst>
              <a:gd name="connsiteX0" fmla="*/ -119 w 3810251"/>
              <a:gd name="connsiteY0" fmla="*/ -185 h 5917244"/>
              <a:gd name="connsiteX1" fmla="*/ 3810132 w 3810251"/>
              <a:gd name="connsiteY1" fmla="*/ -185 h 5917244"/>
              <a:gd name="connsiteX2" fmla="*/ 3810132 w 3810251"/>
              <a:gd name="connsiteY2" fmla="*/ 5917059 h 5917244"/>
              <a:gd name="connsiteX3" fmla="*/ -119 w 3810251"/>
              <a:gd name="connsiteY3" fmla="*/ 5917059 h 591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251" h="5917244">
                <a:moveTo>
                  <a:pt x="-119" y="-185"/>
                </a:moveTo>
                <a:lnTo>
                  <a:pt x="3810132" y="-185"/>
                </a:lnTo>
                <a:lnTo>
                  <a:pt x="3810132" y="5917059"/>
                </a:lnTo>
                <a:lnTo>
                  <a:pt x="-119" y="591705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9358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5"/>
            <a:ext cx="9144000" cy="426207"/>
          </a:xfrm>
        </p:spPr>
        <p:txBody>
          <a:bodyPr/>
          <a:lstStyle/>
          <a:p>
            <a:r>
              <a:rPr lang="en-GB" dirty="0"/>
              <a:t>Jesus arrives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661720"/>
          </a:xfrm>
        </p:spPr>
        <p:txBody>
          <a:bodyPr/>
          <a:lstStyle/>
          <a:p>
            <a:r>
              <a:rPr lang="en-GB" dirty="0"/>
              <a:t>#B</a:t>
            </a:r>
            <a:r>
              <a:rPr lang="en-GB" sz="3200" dirty="0"/>
              <a:t>orn</a:t>
            </a:r>
            <a:r>
              <a:rPr lang="en-GB" dirty="0"/>
              <a:t>I</a:t>
            </a:r>
            <a:r>
              <a:rPr lang="en-GB" sz="3200" dirty="0"/>
              <a:t>n</a:t>
            </a:r>
            <a:r>
              <a:rPr lang="en-GB" dirty="0"/>
              <a:t>Ab</a:t>
            </a:r>
            <a:r>
              <a:rPr lang="en-GB" sz="3200" dirty="0"/>
              <a:t>arn</a:t>
            </a:r>
            <a:endParaRPr lang="en-GB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0DC36D8-D000-94A1-2059-150D80B1FF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BFA8B5-3FF9-00D1-0490-99A745D015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MESSIAH</a:t>
            </a:r>
          </a:p>
        </p:txBody>
      </p:sp>
      <p:pic>
        <p:nvPicPr>
          <p:cNvPr id="2" name="Graphic 2">
            <a:extLst>
              <a:ext uri="{FF2B5EF4-FFF2-40B4-BE49-F238E27FC236}">
                <a16:creationId xmlns:a16="http://schemas.microsoft.com/office/drawing/2014/main" id="{B4106552-ECA5-61AA-2ABF-2B7044946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23172">
            <a:off x="266743" y="147868"/>
            <a:ext cx="1162036" cy="1804618"/>
          </a:xfrm>
          <a:custGeom>
            <a:avLst/>
            <a:gdLst>
              <a:gd name="connsiteX0" fmla="*/ -119 w 3810251"/>
              <a:gd name="connsiteY0" fmla="*/ -185 h 5917244"/>
              <a:gd name="connsiteX1" fmla="*/ 3810132 w 3810251"/>
              <a:gd name="connsiteY1" fmla="*/ -185 h 5917244"/>
              <a:gd name="connsiteX2" fmla="*/ 3810132 w 3810251"/>
              <a:gd name="connsiteY2" fmla="*/ 5917059 h 5917244"/>
              <a:gd name="connsiteX3" fmla="*/ -119 w 3810251"/>
              <a:gd name="connsiteY3" fmla="*/ 5917059 h 591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251" h="5917244">
                <a:moveTo>
                  <a:pt x="-119" y="-185"/>
                </a:moveTo>
                <a:lnTo>
                  <a:pt x="3810132" y="-185"/>
                </a:lnTo>
                <a:lnTo>
                  <a:pt x="3810132" y="5917059"/>
                </a:lnTo>
                <a:lnTo>
                  <a:pt x="-119" y="591705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40690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6"/>
            <a:ext cx="9144000" cy="426207"/>
          </a:xfrm>
        </p:spPr>
        <p:txBody>
          <a:bodyPr/>
          <a:lstStyle/>
          <a:p>
            <a:r>
              <a:rPr lang="en-GB" dirty="0"/>
              <a:t>Good news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0A5D07F-5787-BC90-F633-CB4CAF81C7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5EB3EC-39E9-CDDB-11DC-E517029CD8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MESSIAH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2E8B9-BCA1-638B-BD58-ED28B4A5B1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Graphic 2">
            <a:extLst>
              <a:ext uri="{FF2B5EF4-FFF2-40B4-BE49-F238E27FC236}">
                <a16:creationId xmlns:a16="http://schemas.microsoft.com/office/drawing/2014/main" id="{5C095D19-8C83-57A0-41A8-89B9738DB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23172">
            <a:off x="266743" y="147868"/>
            <a:ext cx="1162036" cy="1804618"/>
          </a:xfrm>
          <a:custGeom>
            <a:avLst/>
            <a:gdLst>
              <a:gd name="connsiteX0" fmla="*/ -119 w 3810251"/>
              <a:gd name="connsiteY0" fmla="*/ -185 h 5917244"/>
              <a:gd name="connsiteX1" fmla="*/ 3810132 w 3810251"/>
              <a:gd name="connsiteY1" fmla="*/ -185 h 5917244"/>
              <a:gd name="connsiteX2" fmla="*/ 3810132 w 3810251"/>
              <a:gd name="connsiteY2" fmla="*/ 5917059 h 5917244"/>
              <a:gd name="connsiteX3" fmla="*/ -119 w 3810251"/>
              <a:gd name="connsiteY3" fmla="*/ 5917059 h 591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251" h="5917244">
                <a:moveTo>
                  <a:pt x="-119" y="-185"/>
                </a:moveTo>
                <a:lnTo>
                  <a:pt x="3810132" y="-185"/>
                </a:lnTo>
                <a:lnTo>
                  <a:pt x="3810132" y="5917059"/>
                </a:lnTo>
                <a:lnTo>
                  <a:pt x="-119" y="591705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30535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5"/>
            <a:ext cx="9144000" cy="426207"/>
          </a:xfrm>
        </p:spPr>
        <p:txBody>
          <a:bodyPr/>
          <a:lstStyle/>
          <a:p>
            <a:r>
              <a:rPr lang="en-GB" dirty="0"/>
              <a:t>Palm-leaves entry into Jerusalem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661720"/>
          </a:xfrm>
        </p:spPr>
        <p:txBody>
          <a:bodyPr/>
          <a:lstStyle/>
          <a:p>
            <a:r>
              <a:rPr lang="en-GB" dirty="0"/>
              <a:t>#G</a:t>
            </a:r>
            <a:r>
              <a:rPr lang="en-GB" sz="3200" dirty="0"/>
              <a:t>ethsemane</a:t>
            </a:r>
            <a:endParaRPr lang="en-GB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7F8B941D-3D87-EE53-5EC6-077B199064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3B19D-A33E-264D-63CC-66FD37802D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MESSIAH</a:t>
            </a:r>
          </a:p>
        </p:txBody>
      </p:sp>
      <p:pic>
        <p:nvPicPr>
          <p:cNvPr id="2" name="Graphic 2">
            <a:extLst>
              <a:ext uri="{FF2B5EF4-FFF2-40B4-BE49-F238E27FC236}">
                <a16:creationId xmlns:a16="http://schemas.microsoft.com/office/drawing/2014/main" id="{9619B7A0-F2F7-3C01-52EF-F61691C0E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23172">
            <a:off x="266743" y="147868"/>
            <a:ext cx="1162036" cy="1804618"/>
          </a:xfrm>
          <a:custGeom>
            <a:avLst/>
            <a:gdLst>
              <a:gd name="connsiteX0" fmla="*/ -119 w 3810251"/>
              <a:gd name="connsiteY0" fmla="*/ -185 h 5917244"/>
              <a:gd name="connsiteX1" fmla="*/ 3810132 w 3810251"/>
              <a:gd name="connsiteY1" fmla="*/ -185 h 5917244"/>
              <a:gd name="connsiteX2" fmla="*/ 3810132 w 3810251"/>
              <a:gd name="connsiteY2" fmla="*/ 5917059 h 5917244"/>
              <a:gd name="connsiteX3" fmla="*/ -119 w 3810251"/>
              <a:gd name="connsiteY3" fmla="*/ 5917059 h 591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251" h="5917244">
                <a:moveTo>
                  <a:pt x="-119" y="-185"/>
                </a:moveTo>
                <a:lnTo>
                  <a:pt x="3810132" y="-185"/>
                </a:lnTo>
                <a:lnTo>
                  <a:pt x="3810132" y="5917059"/>
                </a:lnTo>
                <a:lnTo>
                  <a:pt x="-119" y="591705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70254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5"/>
            <a:ext cx="9144000" cy="426207"/>
          </a:xfrm>
        </p:spPr>
        <p:txBody>
          <a:bodyPr/>
          <a:lstStyle/>
          <a:p>
            <a:r>
              <a:rPr lang="en-GB" dirty="0"/>
              <a:t>The Cross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661720"/>
          </a:xfrm>
        </p:spPr>
        <p:txBody>
          <a:bodyPr/>
          <a:lstStyle/>
          <a:p>
            <a:r>
              <a:rPr lang="en-GB" dirty="0"/>
              <a:t>#D</a:t>
            </a:r>
            <a:r>
              <a:rPr lang="en-GB" sz="3200" dirty="0"/>
              <a:t>eath</a:t>
            </a:r>
            <a:r>
              <a:rPr lang="en-GB" dirty="0"/>
              <a:t>S</a:t>
            </a:r>
            <a:r>
              <a:rPr lang="en-GB" sz="3200" dirty="0"/>
              <a:t>entence</a:t>
            </a:r>
            <a:r>
              <a:rPr lang="en-GB" dirty="0"/>
              <a:t> #C</a:t>
            </a:r>
            <a:r>
              <a:rPr lang="en-GB" sz="3200" dirty="0"/>
              <a:t>rucifixion</a:t>
            </a:r>
            <a:r>
              <a:rPr lang="en-GB" dirty="0"/>
              <a:t> 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33E943A-2010-D835-845A-59980E6800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9032F-6070-7406-F84A-A7F04E8366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MESSIAH</a:t>
            </a:r>
          </a:p>
        </p:txBody>
      </p:sp>
      <p:pic>
        <p:nvPicPr>
          <p:cNvPr id="2" name="Graphic 2">
            <a:extLst>
              <a:ext uri="{FF2B5EF4-FFF2-40B4-BE49-F238E27FC236}">
                <a16:creationId xmlns:a16="http://schemas.microsoft.com/office/drawing/2014/main" id="{4E63D377-0319-27BA-1AA8-2075DD05B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23172">
            <a:off x="266743" y="147868"/>
            <a:ext cx="1162036" cy="1804618"/>
          </a:xfrm>
          <a:custGeom>
            <a:avLst/>
            <a:gdLst>
              <a:gd name="connsiteX0" fmla="*/ -119 w 3810251"/>
              <a:gd name="connsiteY0" fmla="*/ -185 h 5917244"/>
              <a:gd name="connsiteX1" fmla="*/ 3810132 w 3810251"/>
              <a:gd name="connsiteY1" fmla="*/ -185 h 5917244"/>
              <a:gd name="connsiteX2" fmla="*/ 3810132 w 3810251"/>
              <a:gd name="connsiteY2" fmla="*/ 5917059 h 5917244"/>
              <a:gd name="connsiteX3" fmla="*/ -119 w 3810251"/>
              <a:gd name="connsiteY3" fmla="*/ 5917059 h 591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251" h="5917244">
                <a:moveTo>
                  <a:pt x="-119" y="-185"/>
                </a:moveTo>
                <a:lnTo>
                  <a:pt x="3810132" y="-185"/>
                </a:lnTo>
                <a:lnTo>
                  <a:pt x="3810132" y="5917059"/>
                </a:lnTo>
                <a:lnTo>
                  <a:pt x="-119" y="591705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33400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350870F-63CA-86EA-8E95-2BDB27FB59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5"/>
            <a:ext cx="9144000" cy="426207"/>
          </a:xfrm>
        </p:spPr>
        <p:txBody>
          <a:bodyPr/>
          <a:lstStyle/>
          <a:p>
            <a:r>
              <a:rPr lang="en-GB" dirty="0"/>
              <a:t>The empty tomb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661720"/>
          </a:xfrm>
        </p:spPr>
        <p:txBody>
          <a:bodyPr/>
          <a:lstStyle/>
          <a:p>
            <a:r>
              <a:rPr lang="en-GB" dirty="0"/>
              <a:t>#F</a:t>
            </a:r>
            <a:r>
              <a:rPr lang="en-GB" sz="3200" dirty="0"/>
              <a:t>ull</a:t>
            </a:r>
            <a:r>
              <a:rPr lang="en-GB" dirty="0"/>
              <a:t>O</a:t>
            </a:r>
            <a:r>
              <a:rPr lang="en-GB" sz="3200" dirty="0"/>
              <a:t>n</a:t>
            </a:r>
            <a:r>
              <a:rPr lang="en-GB" dirty="0"/>
              <a:t>F</a:t>
            </a:r>
            <a:r>
              <a:rPr lang="en-GB" sz="3200" dirty="0"/>
              <a:t>orgiveness</a:t>
            </a:r>
            <a:r>
              <a:rPr lang="en-GB" dirty="0"/>
              <a:t> #B</a:t>
            </a:r>
            <a:r>
              <a:rPr lang="en-GB" sz="3200" dirty="0"/>
              <a:t>ecause</a:t>
            </a:r>
            <a:r>
              <a:rPr lang="en-GB" dirty="0"/>
              <a:t>H</a:t>
            </a:r>
            <a:r>
              <a:rPr lang="en-GB" sz="3200" dirty="0"/>
              <a:t>e</a:t>
            </a:r>
            <a:r>
              <a:rPr lang="en-GB" dirty="0"/>
              <a:t>I</a:t>
            </a:r>
            <a:r>
              <a:rPr lang="en-GB" sz="3200" dirty="0"/>
              <a:t>s</a:t>
            </a:r>
            <a:r>
              <a:rPr lang="en-GB" dirty="0"/>
              <a:t>R</a:t>
            </a:r>
            <a:r>
              <a:rPr lang="en-GB" sz="3200" dirty="0"/>
              <a:t>isen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CE79D8-4F5B-27DF-E209-5E9570D7CD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MESSIAH</a:t>
            </a:r>
          </a:p>
        </p:txBody>
      </p:sp>
      <p:pic>
        <p:nvPicPr>
          <p:cNvPr id="2" name="Graphic 2">
            <a:extLst>
              <a:ext uri="{FF2B5EF4-FFF2-40B4-BE49-F238E27FC236}">
                <a16:creationId xmlns:a16="http://schemas.microsoft.com/office/drawing/2014/main" id="{BE69685A-303D-4F43-E610-7FD5EC811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23172">
            <a:off x="266743" y="147868"/>
            <a:ext cx="1162036" cy="1804618"/>
          </a:xfrm>
          <a:custGeom>
            <a:avLst/>
            <a:gdLst>
              <a:gd name="connsiteX0" fmla="*/ -119 w 3810251"/>
              <a:gd name="connsiteY0" fmla="*/ -185 h 5917244"/>
              <a:gd name="connsiteX1" fmla="*/ 3810132 w 3810251"/>
              <a:gd name="connsiteY1" fmla="*/ -185 h 5917244"/>
              <a:gd name="connsiteX2" fmla="*/ 3810132 w 3810251"/>
              <a:gd name="connsiteY2" fmla="*/ 5917059 h 5917244"/>
              <a:gd name="connsiteX3" fmla="*/ -119 w 3810251"/>
              <a:gd name="connsiteY3" fmla="*/ 5917059 h 591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251" h="5917244">
                <a:moveTo>
                  <a:pt x="-119" y="-185"/>
                </a:moveTo>
                <a:lnTo>
                  <a:pt x="3810132" y="-185"/>
                </a:lnTo>
                <a:lnTo>
                  <a:pt x="3810132" y="5917059"/>
                </a:lnTo>
                <a:lnTo>
                  <a:pt x="-119" y="591705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7668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O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F49"/>
      </a:accent1>
      <a:accent2>
        <a:srgbClr val="3A3A3A"/>
      </a:accent2>
      <a:accent3>
        <a:srgbClr val="FF6F49"/>
      </a:accent3>
      <a:accent4>
        <a:srgbClr val="000000"/>
      </a:accent4>
      <a:accent5>
        <a:srgbClr val="3A3A3A"/>
      </a:accent5>
      <a:accent6>
        <a:srgbClr val="FF6F49"/>
      </a:accent6>
      <a:hlink>
        <a:srgbClr val="FF6F49"/>
      </a:hlink>
      <a:folHlink>
        <a:srgbClr val="FF6F49"/>
      </a:folHlink>
    </a:clrScheme>
    <a:fontScheme name="SBOS">
      <a:majorFont>
        <a:latin typeface="Acumin VF Black"/>
        <a:ea typeface=""/>
        <a:cs typeface=""/>
      </a:majorFont>
      <a:minorFont>
        <a:latin typeface="Degular Display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6F7AD6C73804DB2A5E5A391E66CD1" ma:contentTypeVersion="18" ma:contentTypeDescription="Create a new document." ma:contentTypeScope="" ma:versionID="ec990909ecb885e01372fa57238cdf52">
  <xsd:schema xmlns:xsd="http://www.w3.org/2001/XMLSchema" xmlns:xs="http://www.w3.org/2001/XMLSchema" xmlns:p="http://schemas.microsoft.com/office/2006/metadata/properties" xmlns:ns2="95349fc5-c3d8-45f3-8209-c6ae2bdc1e25" xmlns:ns3="1dda10d2-c5af-47df-8219-fbe0d567efd6" targetNamespace="http://schemas.microsoft.com/office/2006/metadata/properties" ma:root="true" ma:fieldsID="6d009195f079d457948a5fe3f77cf78b" ns2:_="" ns3:_="">
    <xsd:import namespace="95349fc5-c3d8-45f3-8209-c6ae2bdc1e25"/>
    <xsd:import namespace="1dda10d2-c5af-47df-8219-fbe0d567e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49fc5-c3d8-45f3-8209-c6ae2bdc1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e5013a-73bb-4ee7-9a0a-76dd6df3d6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a10d2-c5af-47df-8219-fbe0d567e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d31ca6-7305-4afc-9474-9c58b8ddb83d}" ma:internalName="TaxCatchAll" ma:showField="CatchAllData" ma:web="1dda10d2-c5af-47df-8219-fbe0d567e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da10d2-c5af-47df-8219-fbe0d567efd6" xsi:nil="true"/>
    <lcf76f155ced4ddcb4097134ff3c332f xmlns="95349fc5-c3d8-45f3-8209-c6ae2bdc1e25">
      <Terms xmlns="http://schemas.microsoft.com/office/infopath/2007/PartnerControls"/>
    </lcf76f155ced4ddcb4097134ff3c332f>
    <SharedWithUsers xmlns="1dda10d2-c5af-47df-8219-fbe0d567efd6">
      <UserInfo>
        <DisplayName/>
        <AccountId xsi:nil="true"/>
        <AccountType/>
      </UserInfo>
    </SharedWithUsers>
    <MediaLengthInSeconds xmlns="95349fc5-c3d8-45f3-8209-c6ae2bdc1e25" xsi:nil="true"/>
  </documentManagement>
</p:properties>
</file>

<file path=customXml/itemProps1.xml><?xml version="1.0" encoding="utf-8"?>
<ds:datastoreItem xmlns:ds="http://schemas.openxmlformats.org/officeDocument/2006/customXml" ds:itemID="{46F838D0-126D-40DF-9BF8-1BD7A70A5257}"/>
</file>

<file path=customXml/itemProps2.xml><?xml version="1.0" encoding="utf-8"?>
<ds:datastoreItem xmlns:ds="http://schemas.openxmlformats.org/officeDocument/2006/customXml" ds:itemID="{541D1EF9-EF62-409E-B7E9-C5DA2FB32B61}"/>
</file>

<file path=customXml/itemProps3.xml><?xml version="1.0" encoding="utf-8"?>
<ds:datastoreItem xmlns:ds="http://schemas.openxmlformats.org/officeDocument/2006/customXml" ds:itemID="{9CD91DD6-5041-4A2A-8EA2-C9635089E3E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Acumin VF Black</vt:lpstr>
      <vt:lpstr>Degular Display Semibold</vt:lpstr>
      <vt:lpstr>Arial</vt:lpstr>
      <vt:lpstr>Acumin Pro</vt:lpstr>
      <vt:lpstr>Looking Flowers Caps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Clark</dc:creator>
  <cp:lastModifiedBy>Christopher Clark</cp:lastModifiedBy>
  <cp:revision>12</cp:revision>
  <dcterms:created xsi:type="dcterms:W3CDTF">2024-03-28T08:18:40Z</dcterms:created>
  <dcterms:modified xsi:type="dcterms:W3CDTF">2024-04-15T21:22:14Z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0x0101009926F7AD6C73804DB2A5E5A391E66CD1</vt:lpwstr>
  </property>
  <property fmtid="{D5CDD505-2E9C-101B-9397-08002B2CF9AE}" pid="3" name="Order">
    <vt:r8>745100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