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Acumin Pro" panose="020B0804020202020204" pitchFamily="34" charset="0"/>
      <p:bold r:id="rId4"/>
    </p:embeddedFont>
    <p:embeddedFont>
      <p:font typeface="Acumin VF Black" panose="020B0304020202020204" pitchFamily="34" charset="0"/>
      <p:bold r:id="rId5"/>
    </p:embeddedFont>
    <p:embeddedFont>
      <p:font typeface="Degular Display Semibold" panose="04040606060303040305" pitchFamily="82" charset="0"/>
      <p:bold r:id="rId6"/>
    </p:embeddedFont>
    <p:embeddedFont>
      <p:font typeface="Looking Flowers Caps" panose="00000500000000000000" pitchFamily="5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19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F8A9DF3E-38F5-C825-8398-0073733656F6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584A-2512-9218-5BEE-EA97126F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D525D-C524-F10D-A819-2699BA53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EA703-801D-3C64-5367-3ADC039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327" y="1720842"/>
            <a:ext cx="9587346" cy="3416320"/>
          </a:xfrm>
        </p:spPr>
        <p:txBody>
          <a:bodyPr/>
          <a:lstStyle/>
          <a:p>
            <a:r>
              <a:rPr lang="en-GB" sz="4800" b="1" dirty="0">
                <a:latin typeface="Acumin Pro" panose="020B0804020202020204" pitchFamily="34" charset="0"/>
              </a:rPr>
              <a:t>‘WHEN YOU PASS THROUGH THE WATERS, I WILL BE WITH YOU; AND WHEN YOU PASS THROUGH THE RIVERS, THEY WILL NOT SWEEP OVER YOU’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pPr lvl="0"/>
            <a:r>
              <a:rPr lang="en-GB" sz="1400" noProof="0" dirty="0"/>
              <a:t>CANNONBALL</a:t>
            </a:r>
            <a:endParaRPr lang="en-GB" noProof="0" dirty="0"/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sz="3200" dirty="0"/>
              <a:t>saiah</a:t>
            </a:r>
            <a:r>
              <a:rPr lang="en-GB" dirty="0"/>
              <a:t> 43.2 NIV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545" y="1346858"/>
            <a:ext cx="10390910" cy="3970318"/>
          </a:xfrm>
        </p:spPr>
        <p:txBody>
          <a:bodyPr/>
          <a:lstStyle/>
          <a:p>
            <a:r>
              <a:rPr lang="en-GB" sz="4000" b="1" dirty="0">
                <a:latin typeface="Acumin Pro" panose="020B0804020202020204" pitchFamily="34" charset="0"/>
              </a:rPr>
              <a:t>WHEN YOU PASS THROUGH THE WATERS, I WILL BE WITH YOU; AND WHEN YOU PASS THROUGH THE RIVERS, THEY WILL NOT SWEEP OVER YOU. WHEN YOU WALK THROUGH THE FIRE, YOU WILL NOT BE BURNED ... DO NOT BE AFRAID, FOR I AM WITH YOU.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46"/>
            <a:ext cx="9144000" cy="776046"/>
          </a:xfrm>
        </p:spPr>
        <p:txBody>
          <a:bodyPr/>
          <a:lstStyle/>
          <a:p>
            <a:r>
              <a:rPr lang="en-GB" sz="1400" dirty="0"/>
              <a:t>DEEP DIVE</a:t>
            </a:r>
          </a:p>
          <a:p>
            <a:r>
              <a:rPr lang="en-GB" dirty="0"/>
              <a:t>The verse to rehearse: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209042"/>
            <a:ext cx="9144000" cy="66172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saiah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oking Flowers Caps" panose="00000500000000000000" pitchFamily="50" charset="0"/>
                <a:ea typeface="+mn-ea"/>
                <a:cs typeface="+mn-cs"/>
              </a:rPr>
              <a:t> 43.2 NIV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23767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A61DD561-1F73-4AB6-BBD2-FABB2241CE2A}"/>
</file>

<file path=customXml/itemProps2.xml><?xml version="1.0" encoding="utf-8"?>
<ds:datastoreItem xmlns:ds="http://schemas.openxmlformats.org/officeDocument/2006/customXml" ds:itemID="{1CD52EE6-E5C9-4AA7-9B09-026AAF662B90}"/>
</file>

<file path=customXml/itemProps3.xml><?xml version="1.0" encoding="utf-8"?>
<ds:datastoreItem xmlns:ds="http://schemas.openxmlformats.org/officeDocument/2006/customXml" ds:itemID="{3F73444F-1119-43C6-A777-4533E41E48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Degular Display Semibold</vt:lpstr>
      <vt:lpstr>Acumin Pro</vt:lpstr>
      <vt:lpstr>Arial</vt:lpstr>
      <vt:lpstr>Looking Flowers Caps</vt:lpstr>
      <vt:lpstr>Acumin VF Black</vt:lpstr>
      <vt:lpstr>Office Theme</vt:lpstr>
      <vt:lpstr>‘WHEN YOU PASS THROUGH THE WATERS, I WILL BE WITH YOU; AND WHEN YOU PASS THROUGH THE RIVERS, THEY WILL NOT SWEEP OVER YOU’ </vt:lpstr>
      <vt:lpstr>WHEN YOU PASS THROUGH THE WATERS, I WILL BE WITH YOU; AND WHEN YOU PASS THROUGH THE RIVERS, THEY WILL NOT SWEEP OVER YOU. WHEN YOU WALK THROUGH THE FIRE, YOU WILL NOT BE BURNED ... DO NOT BE AFRAID, FOR I AM WITH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11</cp:revision>
  <dcterms:created xsi:type="dcterms:W3CDTF">2024-03-28T08:18:40Z</dcterms:created>
  <dcterms:modified xsi:type="dcterms:W3CDTF">2024-04-14T21:17:45Z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740400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