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72" r:id="rId3"/>
    <p:sldId id="262" r:id="rId4"/>
    <p:sldId id="263" r:id="rId5"/>
    <p:sldId id="264" r:id="rId6"/>
    <p:sldId id="287" r:id="rId7"/>
    <p:sldId id="275" r:id="rId8"/>
    <p:sldId id="277" r:id="rId9"/>
    <p:sldId id="278" r:id="rId10"/>
    <p:sldId id="279" r:id="rId11"/>
    <p:sldId id="289" r:id="rId12"/>
    <p:sldId id="292" r:id="rId13"/>
    <p:sldId id="276" r:id="rId14"/>
    <p:sldId id="282" r:id="rId15"/>
    <p:sldId id="283" r:id="rId16"/>
    <p:sldId id="284" r:id="rId17"/>
    <p:sldId id="290" r:id="rId18"/>
    <p:sldId id="293" r:id="rId19"/>
  </p:sldIdLst>
  <p:sldSz cx="12192000" cy="6858000"/>
  <p:notesSz cx="6858000" cy="9144000"/>
  <p:embeddedFontLst>
    <p:embeddedFont>
      <p:font typeface="Acumin Pro" panose="020B0804020202020204" pitchFamily="34" charset="0"/>
      <p:bold r:id="rId20"/>
    </p:embeddedFont>
    <p:embeddedFont>
      <p:font typeface="Acumin VF Black" panose="020B0304020202020204" pitchFamily="34" charset="0"/>
      <p:bold r:id="rId21"/>
    </p:embeddedFont>
    <p:embeddedFont>
      <p:font typeface="Degular Display Semibold" panose="04040606060303040305" pitchFamily="82" charset="0"/>
      <p:bold r:id="rId22"/>
    </p:embeddedFont>
    <p:embeddedFont>
      <p:font typeface="Looking Flowers Caps" panose="00000500000000000000" pitchFamily="50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4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 showGuides="1">
      <p:cViewPr varScale="1">
        <p:scale>
          <a:sx n="46" d="100"/>
          <a:sy n="46" d="100"/>
        </p:scale>
        <p:origin x="64" y="1256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160EC-475D-CF44-E060-A553F6B6DD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9220" y="2551837"/>
            <a:ext cx="9433560" cy="1754326"/>
          </a:xfrm>
        </p:spPr>
        <p:txBody>
          <a:bodyPr wrap="square" anchor="ctr">
            <a:spAutoFit/>
          </a:bodyPr>
          <a:lstStyle>
            <a:lvl1pPr algn="ctr">
              <a:defRPr sz="6000" b="1">
                <a:solidFill>
                  <a:schemeClr val="bg1"/>
                </a:solidFill>
                <a:latin typeface="Acumin Pro" panose="020B08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8F39F2-6C74-4ABD-67CE-3F5CDEE574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044202"/>
            <a:ext cx="9144000" cy="426207"/>
          </a:xfrm>
        </p:spPr>
        <p:txBody>
          <a:bodyPr anchor="ctr">
            <a:sp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DF8E2CDF-4578-C565-8BC6-A9D2079075F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00827" y="6204585"/>
            <a:ext cx="2433100" cy="480131"/>
          </a:xfrm>
        </p:spPr>
        <p:txBody>
          <a:bodyPr wrap="square" anchor="b">
            <a:spAutoFit/>
          </a:bodyPr>
          <a:lstStyle>
            <a:lvl1pPr marL="0" indent="0" algn="r">
              <a:buNone/>
              <a:defRPr sz="2800">
                <a:solidFill>
                  <a:schemeClr val="bg2">
                    <a:lumMod val="9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5" name="Graphic 3">
            <a:extLst>
              <a:ext uri="{FF2B5EF4-FFF2-40B4-BE49-F238E27FC236}">
                <a16:creationId xmlns:a16="http://schemas.microsoft.com/office/drawing/2014/main" id="{92D59747-EEB3-E9DE-ADB1-0A8B5A131D5E}"/>
              </a:ext>
            </a:extLst>
          </p:cNvPr>
          <p:cNvSpPr/>
          <p:nvPr userDrawn="1"/>
        </p:nvSpPr>
        <p:spPr>
          <a:xfrm>
            <a:off x="304674" y="6074991"/>
            <a:ext cx="11582229" cy="32100"/>
          </a:xfrm>
          <a:custGeom>
            <a:avLst/>
            <a:gdLst>
              <a:gd name="connsiteX0" fmla="*/ 4215848 w 11582229"/>
              <a:gd name="connsiteY0" fmla="*/ 30033 h 32100"/>
              <a:gd name="connsiteX1" fmla="*/ 3914096 w 11582229"/>
              <a:gd name="connsiteY1" fmla="*/ 31174 h 32100"/>
              <a:gd name="connsiteX2" fmla="*/ 3725120 w 11582229"/>
              <a:gd name="connsiteY2" fmla="*/ 31517 h 32100"/>
              <a:gd name="connsiteX3" fmla="*/ 3642486 w 11582229"/>
              <a:gd name="connsiteY3" fmla="*/ 31973 h 32100"/>
              <a:gd name="connsiteX4" fmla="*/ 3380696 w 11582229"/>
              <a:gd name="connsiteY4" fmla="*/ 30946 h 32100"/>
              <a:gd name="connsiteX5" fmla="*/ 3020016 w 11582229"/>
              <a:gd name="connsiteY5" fmla="*/ 31517 h 32100"/>
              <a:gd name="connsiteX6" fmla="*/ 2853054 w 11582229"/>
              <a:gd name="connsiteY6" fmla="*/ 30718 h 32100"/>
              <a:gd name="connsiteX7" fmla="*/ 2631905 w 11582229"/>
              <a:gd name="connsiteY7" fmla="*/ 30718 h 32100"/>
              <a:gd name="connsiteX8" fmla="*/ 2347763 w 11582229"/>
              <a:gd name="connsiteY8" fmla="*/ 31174 h 32100"/>
              <a:gd name="connsiteX9" fmla="*/ 1818766 w 11582229"/>
              <a:gd name="connsiteY9" fmla="*/ 30033 h 32100"/>
              <a:gd name="connsiteX10" fmla="*/ 1755774 w 11582229"/>
              <a:gd name="connsiteY10" fmla="*/ 29919 h 32100"/>
              <a:gd name="connsiteX11" fmla="*/ 1543430 w 11582229"/>
              <a:gd name="connsiteY11" fmla="*/ 29349 h 32100"/>
              <a:gd name="connsiteX12" fmla="*/ 1364614 w 11582229"/>
              <a:gd name="connsiteY12" fmla="*/ 28094 h 32100"/>
              <a:gd name="connsiteX13" fmla="*/ 1301961 w 11582229"/>
              <a:gd name="connsiteY13" fmla="*/ 27523 h 32100"/>
              <a:gd name="connsiteX14" fmla="*/ 545041 w 11582229"/>
              <a:gd name="connsiteY14" fmla="*/ 25812 h 32100"/>
              <a:gd name="connsiteX15" fmla="*/ 290702 w 11582229"/>
              <a:gd name="connsiteY15" fmla="*/ 22960 h 32100"/>
              <a:gd name="connsiteX16" fmla="*/ 217889 w 11582229"/>
              <a:gd name="connsiteY16" fmla="*/ 22275 h 32100"/>
              <a:gd name="connsiteX17" fmla="*/ 23494 w 11582229"/>
              <a:gd name="connsiteY17" fmla="*/ 16228 h 32100"/>
              <a:gd name="connsiteX18" fmla="*/ 70569 w 11582229"/>
              <a:gd name="connsiteY18" fmla="*/ 3678 h 32100"/>
              <a:gd name="connsiteX19" fmla="*/ 273430 w 11582229"/>
              <a:gd name="connsiteY19" fmla="*/ 27 h 32100"/>
              <a:gd name="connsiteX20" fmla="*/ 330326 w 11582229"/>
              <a:gd name="connsiteY20" fmla="*/ 1853 h 32100"/>
              <a:gd name="connsiteX21" fmla="*/ 357081 w 11582229"/>
              <a:gd name="connsiteY21" fmla="*/ 5161 h 32100"/>
              <a:gd name="connsiteX22" fmla="*/ 654769 w 11582229"/>
              <a:gd name="connsiteY22" fmla="*/ 6531 h 32100"/>
              <a:gd name="connsiteX23" fmla="*/ 1080811 w 11582229"/>
              <a:gd name="connsiteY23" fmla="*/ 7900 h 32100"/>
              <a:gd name="connsiteX24" fmla="*/ 1123483 w 11582229"/>
              <a:gd name="connsiteY24" fmla="*/ 7900 h 32100"/>
              <a:gd name="connsiteX25" fmla="*/ 1601681 w 11582229"/>
              <a:gd name="connsiteY25" fmla="*/ 9269 h 32100"/>
              <a:gd name="connsiteX26" fmla="*/ 2016886 w 11582229"/>
              <a:gd name="connsiteY26" fmla="*/ 9725 h 32100"/>
              <a:gd name="connsiteX27" fmla="*/ 2397209 w 11582229"/>
              <a:gd name="connsiteY27" fmla="*/ 9725 h 32100"/>
              <a:gd name="connsiteX28" fmla="*/ 2731811 w 11582229"/>
              <a:gd name="connsiteY28" fmla="*/ 10181 h 32100"/>
              <a:gd name="connsiteX29" fmla="*/ 3113827 w 11582229"/>
              <a:gd name="connsiteY29" fmla="*/ 10752 h 32100"/>
              <a:gd name="connsiteX30" fmla="*/ 3580849 w 11582229"/>
              <a:gd name="connsiteY30" fmla="*/ 10638 h 32100"/>
              <a:gd name="connsiteX31" fmla="*/ 3896824 w 11582229"/>
              <a:gd name="connsiteY31" fmla="*/ 11436 h 32100"/>
              <a:gd name="connsiteX32" fmla="*/ 4041774 w 11582229"/>
              <a:gd name="connsiteY32" fmla="*/ 10296 h 32100"/>
              <a:gd name="connsiteX33" fmla="*/ 4292387 w 11582229"/>
              <a:gd name="connsiteY33" fmla="*/ 10067 h 32100"/>
              <a:gd name="connsiteX34" fmla="*/ 4375022 w 11582229"/>
              <a:gd name="connsiteY34" fmla="*/ 10752 h 32100"/>
              <a:gd name="connsiteX35" fmla="*/ 4605993 w 11582229"/>
              <a:gd name="connsiteY35" fmla="*/ 11208 h 32100"/>
              <a:gd name="connsiteX36" fmla="*/ 4805806 w 11582229"/>
              <a:gd name="connsiteY36" fmla="*/ 10866 h 32100"/>
              <a:gd name="connsiteX37" fmla="*/ 5111622 w 11582229"/>
              <a:gd name="connsiteY37" fmla="*/ 10866 h 32100"/>
              <a:gd name="connsiteX38" fmla="*/ 5436064 w 11582229"/>
              <a:gd name="connsiteY38" fmla="*/ 11208 h 32100"/>
              <a:gd name="connsiteX39" fmla="*/ 5557984 w 11582229"/>
              <a:gd name="connsiteY39" fmla="*/ 10524 h 32100"/>
              <a:gd name="connsiteX40" fmla="*/ 5874638 w 11582229"/>
              <a:gd name="connsiteY40" fmla="*/ 10980 h 32100"/>
              <a:gd name="connsiteX41" fmla="*/ 6256654 w 11582229"/>
              <a:gd name="connsiteY41" fmla="*/ 10181 h 32100"/>
              <a:gd name="connsiteX42" fmla="*/ 6667118 w 11582229"/>
              <a:gd name="connsiteY42" fmla="*/ 10524 h 32100"/>
              <a:gd name="connsiteX43" fmla="*/ 6677616 w 11582229"/>
              <a:gd name="connsiteY43" fmla="*/ 10524 h 32100"/>
              <a:gd name="connsiteX44" fmla="*/ 6987497 w 11582229"/>
              <a:gd name="connsiteY44" fmla="*/ 9611 h 32100"/>
              <a:gd name="connsiteX45" fmla="*/ 7145315 w 11582229"/>
              <a:gd name="connsiteY45" fmla="*/ 9041 h 32100"/>
              <a:gd name="connsiteX46" fmla="*/ 7315326 w 11582229"/>
              <a:gd name="connsiteY46" fmla="*/ 9041 h 32100"/>
              <a:gd name="connsiteX47" fmla="*/ 7546297 w 11582229"/>
              <a:gd name="connsiteY47" fmla="*/ 9953 h 32100"/>
              <a:gd name="connsiteX48" fmla="*/ 7599128 w 11582229"/>
              <a:gd name="connsiteY48" fmla="*/ 10296 h 32100"/>
              <a:gd name="connsiteX49" fmla="*/ 7952696 w 11582229"/>
              <a:gd name="connsiteY49" fmla="*/ 8356 h 32100"/>
              <a:gd name="connsiteX50" fmla="*/ 7983854 w 11582229"/>
              <a:gd name="connsiteY50" fmla="*/ 8128 h 32100"/>
              <a:gd name="connsiteX51" fmla="*/ 8257835 w 11582229"/>
              <a:gd name="connsiteY51" fmla="*/ 9497 h 32100"/>
              <a:gd name="connsiteX52" fmla="*/ 8342502 w 11582229"/>
              <a:gd name="connsiteY52" fmla="*/ 9497 h 32100"/>
              <a:gd name="connsiteX53" fmla="*/ 8680490 w 11582229"/>
              <a:gd name="connsiteY53" fmla="*/ 9953 h 32100"/>
              <a:gd name="connsiteX54" fmla="*/ 8786493 w 11582229"/>
              <a:gd name="connsiteY54" fmla="*/ 10067 h 32100"/>
              <a:gd name="connsiteX55" fmla="*/ 9153608 w 11582229"/>
              <a:gd name="connsiteY55" fmla="*/ 10752 h 32100"/>
              <a:gd name="connsiteX56" fmla="*/ 9353083 w 11582229"/>
              <a:gd name="connsiteY56" fmla="*/ 10410 h 32100"/>
              <a:gd name="connsiteX57" fmla="*/ 9404560 w 11582229"/>
              <a:gd name="connsiteY57" fmla="*/ 9953 h 32100"/>
              <a:gd name="connsiteX58" fmla="*/ 9773029 w 11582229"/>
              <a:gd name="connsiteY58" fmla="*/ 9953 h 32100"/>
              <a:gd name="connsiteX59" fmla="*/ 9888515 w 11582229"/>
              <a:gd name="connsiteY59" fmla="*/ 10866 h 32100"/>
              <a:gd name="connsiteX60" fmla="*/ 10311848 w 11582229"/>
              <a:gd name="connsiteY60" fmla="*/ 11208 h 32100"/>
              <a:gd name="connsiteX61" fmla="*/ 10503195 w 11582229"/>
              <a:gd name="connsiteY61" fmla="*/ 12121 h 32100"/>
              <a:gd name="connsiteX62" fmla="*/ 10726037 w 11582229"/>
              <a:gd name="connsiteY62" fmla="*/ 12920 h 32100"/>
              <a:gd name="connsiteX63" fmla="*/ 11299738 w 11582229"/>
              <a:gd name="connsiteY63" fmla="*/ 14517 h 32100"/>
              <a:gd name="connsiteX64" fmla="*/ 11415901 w 11582229"/>
              <a:gd name="connsiteY64" fmla="*/ 14745 h 32100"/>
              <a:gd name="connsiteX65" fmla="*/ 11560512 w 11582229"/>
              <a:gd name="connsiteY65" fmla="*/ 18282 h 32100"/>
              <a:gd name="connsiteX66" fmla="*/ 11561528 w 11582229"/>
              <a:gd name="connsiteY66" fmla="*/ 26040 h 32100"/>
              <a:gd name="connsiteX67" fmla="*/ 11504293 w 11582229"/>
              <a:gd name="connsiteY67" fmla="*/ 27866 h 32100"/>
              <a:gd name="connsiteX68" fmla="*/ 11220829 w 11582229"/>
              <a:gd name="connsiteY68" fmla="*/ 28893 h 32100"/>
              <a:gd name="connsiteX69" fmla="*/ 10777853 w 11582229"/>
              <a:gd name="connsiteY69" fmla="*/ 28664 h 32100"/>
              <a:gd name="connsiteX70" fmla="*/ 10756856 w 11582229"/>
              <a:gd name="connsiteY70" fmla="*/ 28664 h 32100"/>
              <a:gd name="connsiteX71" fmla="*/ 10215328 w 11582229"/>
              <a:gd name="connsiteY71" fmla="*/ 28664 h 32100"/>
              <a:gd name="connsiteX72" fmla="*/ 9932202 w 11582229"/>
              <a:gd name="connsiteY72" fmla="*/ 28778 h 32100"/>
              <a:gd name="connsiteX73" fmla="*/ 9585408 w 11582229"/>
              <a:gd name="connsiteY73" fmla="*/ 28094 h 32100"/>
              <a:gd name="connsiteX74" fmla="*/ 9490582 w 11582229"/>
              <a:gd name="connsiteY74" fmla="*/ 28550 h 32100"/>
              <a:gd name="connsiteX75" fmla="*/ 9449602 w 11582229"/>
              <a:gd name="connsiteY75" fmla="*/ 28893 h 32100"/>
              <a:gd name="connsiteX76" fmla="*/ 8991725 w 11582229"/>
              <a:gd name="connsiteY76" fmla="*/ 29463 h 32100"/>
              <a:gd name="connsiteX77" fmla="*/ 8920267 w 11582229"/>
              <a:gd name="connsiteY77" fmla="*/ 28778 h 32100"/>
              <a:gd name="connsiteX78" fmla="*/ 8754659 w 11582229"/>
              <a:gd name="connsiteY78" fmla="*/ 28094 h 32100"/>
              <a:gd name="connsiteX79" fmla="*/ 8396011 w 11582229"/>
              <a:gd name="connsiteY79" fmla="*/ 28436 h 32100"/>
              <a:gd name="connsiteX80" fmla="*/ 8332003 w 11582229"/>
              <a:gd name="connsiteY80" fmla="*/ 28436 h 32100"/>
              <a:gd name="connsiteX81" fmla="*/ 7546635 w 11582229"/>
              <a:gd name="connsiteY81" fmla="*/ 28778 h 32100"/>
              <a:gd name="connsiteX82" fmla="*/ 7138542 w 11582229"/>
              <a:gd name="connsiteY82" fmla="*/ 29349 h 32100"/>
              <a:gd name="connsiteX83" fmla="*/ 6800552 w 11582229"/>
              <a:gd name="connsiteY83" fmla="*/ 28550 h 32100"/>
              <a:gd name="connsiteX84" fmla="*/ 6678294 w 11582229"/>
              <a:gd name="connsiteY84" fmla="*/ 28893 h 32100"/>
              <a:gd name="connsiteX85" fmla="*/ 6515056 w 11582229"/>
              <a:gd name="connsiteY85" fmla="*/ 29691 h 32100"/>
              <a:gd name="connsiteX86" fmla="*/ 6335902 w 11582229"/>
              <a:gd name="connsiteY86" fmla="*/ 29349 h 32100"/>
              <a:gd name="connsiteX87" fmla="*/ 6050067 w 11582229"/>
              <a:gd name="connsiteY87" fmla="*/ 29235 h 32100"/>
              <a:gd name="connsiteX88" fmla="*/ 5848560 w 11582229"/>
              <a:gd name="connsiteY88" fmla="*/ 29463 h 32100"/>
              <a:gd name="connsiteX89" fmla="*/ 5595576 w 11582229"/>
              <a:gd name="connsiteY89" fmla="*/ 29805 h 32100"/>
              <a:gd name="connsiteX90" fmla="*/ 5445886 w 11582229"/>
              <a:gd name="connsiteY90" fmla="*/ 29577 h 32100"/>
              <a:gd name="connsiteX91" fmla="*/ 4945337 w 11582229"/>
              <a:gd name="connsiteY91" fmla="*/ 29235 h 32100"/>
              <a:gd name="connsiteX92" fmla="*/ 4860670 w 11582229"/>
              <a:gd name="connsiteY92" fmla="*/ 29463 h 32100"/>
              <a:gd name="connsiteX93" fmla="*/ 4517600 w 11582229"/>
              <a:gd name="connsiteY93" fmla="*/ 29919 h 32100"/>
              <a:gd name="connsiteX94" fmla="*/ 4412953 w 11582229"/>
              <a:gd name="connsiteY94" fmla="*/ 30604 h 32100"/>
              <a:gd name="connsiteX95" fmla="*/ 4215510 w 11582229"/>
              <a:gd name="connsiteY95" fmla="*/ 29463 h 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582229" h="32100">
                <a:moveTo>
                  <a:pt x="4215848" y="30033"/>
                </a:moveTo>
                <a:cubicBezTo>
                  <a:pt x="4125763" y="33456"/>
                  <a:pt x="4017728" y="31060"/>
                  <a:pt x="3914096" y="31174"/>
                </a:cubicBezTo>
                <a:cubicBezTo>
                  <a:pt x="3851104" y="31174"/>
                  <a:pt x="3788112" y="31288"/>
                  <a:pt x="3725120" y="31517"/>
                </a:cubicBezTo>
                <a:cubicBezTo>
                  <a:pt x="3697350" y="31517"/>
                  <a:pt x="3665854" y="32429"/>
                  <a:pt x="3642486" y="31973"/>
                </a:cubicBezTo>
                <a:cubicBezTo>
                  <a:pt x="3555449" y="30490"/>
                  <a:pt x="3470782" y="30490"/>
                  <a:pt x="3380696" y="30946"/>
                </a:cubicBezTo>
                <a:cubicBezTo>
                  <a:pt x="3261824" y="31517"/>
                  <a:pt x="3140582" y="31517"/>
                  <a:pt x="3020016" y="31517"/>
                </a:cubicBezTo>
                <a:cubicBezTo>
                  <a:pt x="2964475" y="31517"/>
                  <a:pt x="2908934" y="30832"/>
                  <a:pt x="2853054" y="30718"/>
                </a:cubicBezTo>
                <a:cubicBezTo>
                  <a:pt x="2779224" y="30490"/>
                  <a:pt x="2705395" y="30604"/>
                  <a:pt x="2631905" y="30718"/>
                </a:cubicBezTo>
                <a:cubicBezTo>
                  <a:pt x="2537078" y="30718"/>
                  <a:pt x="2442590" y="31288"/>
                  <a:pt x="2347763" y="31174"/>
                </a:cubicBezTo>
                <a:cubicBezTo>
                  <a:pt x="2171318" y="31174"/>
                  <a:pt x="1995550" y="29235"/>
                  <a:pt x="1818766" y="30033"/>
                </a:cubicBezTo>
                <a:cubicBezTo>
                  <a:pt x="1798107" y="30033"/>
                  <a:pt x="1776771" y="30033"/>
                  <a:pt x="1755774" y="29919"/>
                </a:cubicBezTo>
                <a:cubicBezTo>
                  <a:pt x="1684993" y="29691"/>
                  <a:pt x="1613873" y="29691"/>
                  <a:pt x="1543430" y="29349"/>
                </a:cubicBezTo>
                <a:cubicBezTo>
                  <a:pt x="1483486" y="29121"/>
                  <a:pt x="1424219" y="28550"/>
                  <a:pt x="1364614" y="28094"/>
                </a:cubicBezTo>
                <a:cubicBezTo>
                  <a:pt x="1343617" y="27980"/>
                  <a:pt x="1322281" y="27409"/>
                  <a:pt x="1301961" y="27523"/>
                </a:cubicBezTo>
                <a:cubicBezTo>
                  <a:pt x="1048638" y="28436"/>
                  <a:pt x="797347" y="26040"/>
                  <a:pt x="545041" y="25812"/>
                </a:cubicBezTo>
                <a:cubicBezTo>
                  <a:pt x="452585" y="25812"/>
                  <a:pt x="370966" y="25127"/>
                  <a:pt x="290702" y="22960"/>
                </a:cubicBezTo>
                <a:cubicBezTo>
                  <a:pt x="270043" y="22389"/>
                  <a:pt x="242273" y="22275"/>
                  <a:pt x="217889" y="22275"/>
                </a:cubicBezTo>
                <a:cubicBezTo>
                  <a:pt x="125094" y="22275"/>
                  <a:pt x="51942" y="19651"/>
                  <a:pt x="23494" y="16228"/>
                </a:cubicBezTo>
                <a:cubicBezTo>
                  <a:pt x="-10711" y="12007"/>
                  <a:pt x="-17146" y="6873"/>
                  <a:pt x="70569" y="3678"/>
                </a:cubicBezTo>
                <a:cubicBezTo>
                  <a:pt x="126110" y="1739"/>
                  <a:pt x="203326" y="940"/>
                  <a:pt x="273430" y="27"/>
                </a:cubicBezTo>
                <a:cubicBezTo>
                  <a:pt x="287654" y="-201"/>
                  <a:pt x="317795" y="1054"/>
                  <a:pt x="330326" y="1853"/>
                </a:cubicBezTo>
                <a:cubicBezTo>
                  <a:pt x="345566" y="2880"/>
                  <a:pt x="350307" y="4249"/>
                  <a:pt x="357081" y="5161"/>
                </a:cubicBezTo>
                <a:cubicBezTo>
                  <a:pt x="460035" y="5618"/>
                  <a:pt x="557233" y="6188"/>
                  <a:pt x="654769" y="6531"/>
                </a:cubicBezTo>
                <a:cubicBezTo>
                  <a:pt x="796670" y="7101"/>
                  <a:pt x="938910" y="7443"/>
                  <a:pt x="1080811" y="7900"/>
                </a:cubicBezTo>
                <a:cubicBezTo>
                  <a:pt x="1095035" y="7900"/>
                  <a:pt x="1110275" y="7900"/>
                  <a:pt x="1123483" y="7900"/>
                </a:cubicBezTo>
                <a:cubicBezTo>
                  <a:pt x="1281979" y="9953"/>
                  <a:pt x="1442169" y="9041"/>
                  <a:pt x="1601681" y="9269"/>
                </a:cubicBezTo>
                <a:cubicBezTo>
                  <a:pt x="1740195" y="9269"/>
                  <a:pt x="1878371" y="9611"/>
                  <a:pt x="2016886" y="9725"/>
                </a:cubicBezTo>
                <a:cubicBezTo>
                  <a:pt x="2143886" y="9725"/>
                  <a:pt x="2271902" y="10296"/>
                  <a:pt x="2397209" y="9725"/>
                </a:cubicBezTo>
                <a:cubicBezTo>
                  <a:pt x="2510323" y="9269"/>
                  <a:pt x="2620390" y="10067"/>
                  <a:pt x="2731811" y="10181"/>
                </a:cubicBezTo>
                <a:cubicBezTo>
                  <a:pt x="2859150" y="10181"/>
                  <a:pt x="2986827" y="10181"/>
                  <a:pt x="3113827" y="10752"/>
                </a:cubicBezTo>
                <a:cubicBezTo>
                  <a:pt x="3270630" y="11436"/>
                  <a:pt x="3425400" y="10752"/>
                  <a:pt x="3580849" y="10638"/>
                </a:cubicBezTo>
                <a:cubicBezTo>
                  <a:pt x="3685496" y="10410"/>
                  <a:pt x="3791499" y="11322"/>
                  <a:pt x="3896824" y="11436"/>
                </a:cubicBezTo>
                <a:cubicBezTo>
                  <a:pt x="3945254" y="11436"/>
                  <a:pt x="3993006" y="10410"/>
                  <a:pt x="4041774" y="10296"/>
                </a:cubicBezTo>
                <a:cubicBezTo>
                  <a:pt x="4125086" y="10067"/>
                  <a:pt x="4208737" y="11551"/>
                  <a:pt x="4292387" y="10067"/>
                </a:cubicBezTo>
                <a:cubicBezTo>
                  <a:pt x="4314401" y="9725"/>
                  <a:pt x="4346913" y="10752"/>
                  <a:pt x="4375022" y="10752"/>
                </a:cubicBezTo>
                <a:cubicBezTo>
                  <a:pt x="4451899" y="10980"/>
                  <a:pt x="4529115" y="11208"/>
                  <a:pt x="4605993" y="11208"/>
                </a:cubicBezTo>
                <a:cubicBezTo>
                  <a:pt x="4672710" y="11208"/>
                  <a:pt x="4740782" y="10410"/>
                  <a:pt x="4805806" y="10866"/>
                </a:cubicBezTo>
                <a:cubicBezTo>
                  <a:pt x="4909438" y="11551"/>
                  <a:pt x="5011038" y="10752"/>
                  <a:pt x="5111622" y="10866"/>
                </a:cubicBezTo>
                <a:cubicBezTo>
                  <a:pt x="5218979" y="11094"/>
                  <a:pt x="5325998" y="8584"/>
                  <a:pt x="5436064" y="11208"/>
                </a:cubicBezTo>
                <a:cubicBezTo>
                  <a:pt x="5466545" y="11893"/>
                  <a:pt x="5517683" y="10980"/>
                  <a:pt x="5557984" y="10524"/>
                </a:cubicBezTo>
                <a:cubicBezTo>
                  <a:pt x="5663987" y="9269"/>
                  <a:pt x="5768974" y="11322"/>
                  <a:pt x="5874638" y="10980"/>
                </a:cubicBezTo>
                <a:cubicBezTo>
                  <a:pt x="6001976" y="10638"/>
                  <a:pt x="6129654" y="9839"/>
                  <a:pt x="6256654" y="10181"/>
                </a:cubicBezTo>
                <a:cubicBezTo>
                  <a:pt x="6393813" y="10638"/>
                  <a:pt x="6530297" y="7671"/>
                  <a:pt x="6667118" y="10524"/>
                </a:cubicBezTo>
                <a:cubicBezTo>
                  <a:pt x="6670505" y="10524"/>
                  <a:pt x="6674568" y="10638"/>
                  <a:pt x="6677616" y="10524"/>
                </a:cubicBezTo>
                <a:cubicBezTo>
                  <a:pt x="6778878" y="9041"/>
                  <a:pt x="6884203" y="9839"/>
                  <a:pt x="6987497" y="9611"/>
                </a:cubicBezTo>
                <a:cubicBezTo>
                  <a:pt x="7040328" y="9497"/>
                  <a:pt x="7092483" y="9155"/>
                  <a:pt x="7145315" y="9041"/>
                </a:cubicBezTo>
                <a:cubicBezTo>
                  <a:pt x="7202211" y="9041"/>
                  <a:pt x="7261816" y="9725"/>
                  <a:pt x="7315326" y="9041"/>
                </a:cubicBezTo>
                <a:cubicBezTo>
                  <a:pt x="7396267" y="8128"/>
                  <a:pt x="7470097" y="9155"/>
                  <a:pt x="7546297" y="9953"/>
                </a:cubicBezTo>
                <a:cubicBezTo>
                  <a:pt x="7563568" y="10181"/>
                  <a:pt x="7581856" y="10410"/>
                  <a:pt x="7599128" y="10296"/>
                </a:cubicBezTo>
                <a:cubicBezTo>
                  <a:pt x="7716984" y="9725"/>
                  <a:pt x="7834840" y="9041"/>
                  <a:pt x="7952696" y="8356"/>
                </a:cubicBezTo>
                <a:cubicBezTo>
                  <a:pt x="7963195" y="8356"/>
                  <a:pt x="7973694" y="8014"/>
                  <a:pt x="7983854" y="8128"/>
                </a:cubicBezTo>
                <a:cubicBezTo>
                  <a:pt x="8075294" y="8584"/>
                  <a:pt x="8166395" y="9041"/>
                  <a:pt x="8257835" y="9497"/>
                </a:cubicBezTo>
                <a:cubicBezTo>
                  <a:pt x="8285944" y="9611"/>
                  <a:pt x="8315408" y="9839"/>
                  <a:pt x="8342502" y="9497"/>
                </a:cubicBezTo>
                <a:cubicBezTo>
                  <a:pt x="8455616" y="8584"/>
                  <a:pt x="8567715" y="8926"/>
                  <a:pt x="8680490" y="9953"/>
                </a:cubicBezTo>
                <a:cubicBezTo>
                  <a:pt x="8715034" y="10296"/>
                  <a:pt x="8756014" y="10638"/>
                  <a:pt x="8786493" y="10067"/>
                </a:cubicBezTo>
                <a:cubicBezTo>
                  <a:pt x="8911122" y="7786"/>
                  <a:pt x="9031350" y="10067"/>
                  <a:pt x="9153608" y="10752"/>
                </a:cubicBezTo>
                <a:cubicBezTo>
                  <a:pt x="9218970" y="11094"/>
                  <a:pt x="9286704" y="10638"/>
                  <a:pt x="9353083" y="10410"/>
                </a:cubicBezTo>
                <a:cubicBezTo>
                  <a:pt x="9370693" y="10410"/>
                  <a:pt x="9388643" y="9839"/>
                  <a:pt x="9404560" y="9953"/>
                </a:cubicBezTo>
                <a:cubicBezTo>
                  <a:pt x="9528512" y="11094"/>
                  <a:pt x="9650432" y="9839"/>
                  <a:pt x="9773029" y="9953"/>
                </a:cubicBezTo>
                <a:cubicBezTo>
                  <a:pt x="9811637" y="9953"/>
                  <a:pt x="9849906" y="10752"/>
                  <a:pt x="9888515" y="10866"/>
                </a:cubicBezTo>
                <a:cubicBezTo>
                  <a:pt x="10029738" y="11094"/>
                  <a:pt x="10170963" y="10980"/>
                  <a:pt x="10311848" y="11208"/>
                </a:cubicBezTo>
                <a:cubicBezTo>
                  <a:pt x="10375517" y="11208"/>
                  <a:pt x="10439525" y="11779"/>
                  <a:pt x="10503195" y="12121"/>
                </a:cubicBezTo>
                <a:cubicBezTo>
                  <a:pt x="10577363" y="12463"/>
                  <a:pt x="10651531" y="12691"/>
                  <a:pt x="10726037" y="12920"/>
                </a:cubicBezTo>
                <a:cubicBezTo>
                  <a:pt x="10917383" y="13490"/>
                  <a:pt x="11108392" y="13946"/>
                  <a:pt x="11299738" y="14517"/>
                </a:cubicBezTo>
                <a:cubicBezTo>
                  <a:pt x="11338685" y="14517"/>
                  <a:pt x="11377970" y="14859"/>
                  <a:pt x="11415901" y="14745"/>
                </a:cubicBezTo>
                <a:cubicBezTo>
                  <a:pt x="11481941" y="14403"/>
                  <a:pt x="11528338" y="15886"/>
                  <a:pt x="11560512" y="18282"/>
                </a:cubicBezTo>
                <a:cubicBezTo>
                  <a:pt x="11594040" y="20792"/>
                  <a:pt x="11584218" y="23530"/>
                  <a:pt x="11561528" y="26040"/>
                </a:cubicBezTo>
                <a:cubicBezTo>
                  <a:pt x="11553400" y="26953"/>
                  <a:pt x="11525290" y="27752"/>
                  <a:pt x="11504293" y="27866"/>
                </a:cubicBezTo>
                <a:cubicBezTo>
                  <a:pt x="11410144" y="28322"/>
                  <a:pt x="11315656" y="28664"/>
                  <a:pt x="11220829" y="28893"/>
                </a:cubicBezTo>
                <a:cubicBezTo>
                  <a:pt x="11073509" y="29235"/>
                  <a:pt x="10925173" y="26839"/>
                  <a:pt x="10777853" y="28664"/>
                </a:cubicBezTo>
                <a:cubicBezTo>
                  <a:pt x="10771080" y="28664"/>
                  <a:pt x="10763290" y="28778"/>
                  <a:pt x="10756856" y="28664"/>
                </a:cubicBezTo>
                <a:cubicBezTo>
                  <a:pt x="10574992" y="26268"/>
                  <a:pt x="10395837" y="28893"/>
                  <a:pt x="10215328" y="28664"/>
                </a:cubicBezTo>
                <a:cubicBezTo>
                  <a:pt x="10120840" y="28664"/>
                  <a:pt x="10025674" y="28436"/>
                  <a:pt x="9932202" y="28778"/>
                </a:cubicBezTo>
                <a:cubicBezTo>
                  <a:pt x="9815701" y="29235"/>
                  <a:pt x="9700893" y="28664"/>
                  <a:pt x="9585408" y="28094"/>
                </a:cubicBezTo>
                <a:cubicBezTo>
                  <a:pt x="9554250" y="27980"/>
                  <a:pt x="9522077" y="28436"/>
                  <a:pt x="9490582" y="28550"/>
                </a:cubicBezTo>
                <a:cubicBezTo>
                  <a:pt x="9476696" y="28550"/>
                  <a:pt x="9461117" y="29121"/>
                  <a:pt x="9449602" y="28893"/>
                </a:cubicBezTo>
                <a:cubicBezTo>
                  <a:pt x="9293816" y="26497"/>
                  <a:pt x="9143786" y="28664"/>
                  <a:pt x="8991725" y="29463"/>
                </a:cubicBezTo>
                <a:cubicBezTo>
                  <a:pt x="8968696" y="29577"/>
                  <a:pt x="8940248" y="29349"/>
                  <a:pt x="8920267" y="28778"/>
                </a:cubicBezTo>
                <a:cubicBezTo>
                  <a:pt x="8865402" y="27181"/>
                  <a:pt x="8811893" y="27638"/>
                  <a:pt x="8754659" y="28094"/>
                </a:cubicBezTo>
                <a:cubicBezTo>
                  <a:pt x="8636464" y="29121"/>
                  <a:pt x="8516237" y="29121"/>
                  <a:pt x="8396011" y="28436"/>
                </a:cubicBezTo>
                <a:cubicBezTo>
                  <a:pt x="8374675" y="28322"/>
                  <a:pt x="8352662" y="28208"/>
                  <a:pt x="8332003" y="28436"/>
                </a:cubicBezTo>
                <a:cubicBezTo>
                  <a:pt x="8071568" y="30376"/>
                  <a:pt x="7808763" y="29121"/>
                  <a:pt x="7546635" y="28778"/>
                </a:cubicBezTo>
                <a:cubicBezTo>
                  <a:pt x="7415232" y="31517"/>
                  <a:pt x="7277734" y="27638"/>
                  <a:pt x="7138542" y="29349"/>
                </a:cubicBezTo>
                <a:cubicBezTo>
                  <a:pt x="7035248" y="30604"/>
                  <a:pt x="6914005" y="28778"/>
                  <a:pt x="6800552" y="28550"/>
                </a:cubicBezTo>
                <a:cubicBezTo>
                  <a:pt x="6759235" y="28550"/>
                  <a:pt x="6709451" y="27980"/>
                  <a:pt x="6678294" y="28893"/>
                </a:cubicBezTo>
                <a:cubicBezTo>
                  <a:pt x="6623430" y="30490"/>
                  <a:pt x="6570259" y="30490"/>
                  <a:pt x="6515056" y="29691"/>
                </a:cubicBezTo>
                <a:cubicBezTo>
                  <a:pt x="6454435" y="28893"/>
                  <a:pt x="6396523" y="29235"/>
                  <a:pt x="6335902" y="29349"/>
                </a:cubicBezTo>
                <a:cubicBezTo>
                  <a:pt x="6241075" y="29577"/>
                  <a:pt x="6145232" y="29235"/>
                  <a:pt x="6050067" y="29235"/>
                </a:cubicBezTo>
                <a:cubicBezTo>
                  <a:pt x="5982672" y="29235"/>
                  <a:pt x="5915616" y="29349"/>
                  <a:pt x="5848560" y="29463"/>
                </a:cubicBezTo>
                <a:cubicBezTo>
                  <a:pt x="5764232" y="29577"/>
                  <a:pt x="5679905" y="29805"/>
                  <a:pt x="5595576" y="29805"/>
                </a:cubicBezTo>
                <a:cubicBezTo>
                  <a:pt x="5545792" y="29805"/>
                  <a:pt x="5495331" y="29463"/>
                  <a:pt x="5445886" y="29577"/>
                </a:cubicBezTo>
                <a:cubicBezTo>
                  <a:pt x="5278923" y="30033"/>
                  <a:pt x="5112299" y="30148"/>
                  <a:pt x="4945337" y="29235"/>
                </a:cubicBezTo>
                <a:cubicBezTo>
                  <a:pt x="4917227" y="29121"/>
                  <a:pt x="4884038" y="28893"/>
                  <a:pt x="4860670" y="29463"/>
                </a:cubicBezTo>
                <a:cubicBezTo>
                  <a:pt x="4747894" y="31973"/>
                  <a:pt x="4632408" y="30262"/>
                  <a:pt x="4517600" y="29919"/>
                </a:cubicBezTo>
                <a:cubicBezTo>
                  <a:pt x="4482718" y="29919"/>
                  <a:pt x="4446819" y="30148"/>
                  <a:pt x="4412953" y="30604"/>
                </a:cubicBezTo>
                <a:cubicBezTo>
                  <a:pt x="4313723" y="31859"/>
                  <a:pt x="4314062" y="31859"/>
                  <a:pt x="4215510" y="29463"/>
                </a:cubicBezTo>
              </a:path>
            </a:pathLst>
          </a:cu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9372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16EEF-2F30-96A5-0897-CA753C43A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4BB05-3FE2-EEF0-E2B6-968A32F4A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B6C08CC1-1D40-6943-329F-A9A9CEB6F46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00827" y="6204585"/>
            <a:ext cx="2433100" cy="480131"/>
          </a:xfrm>
        </p:spPr>
        <p:txBody>
          <a:bodyPr wrap="square" anchor="b">
            <a:spAutoFit/>
          </a:bodyPr>
          <a:lstStyle>
            <a:lvl1pPr marL="0" indent="0" algn="r">
              <a:buNone/>
              <a:defRPr sz="28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8" name="Graphic 3">
            <a:extLst>
              <a:ext uri="{FF2B5EF4-FFF2-40B4-BE49-F238E27FC236}">
                <a16:creationId xmlns:a16="http://schemas.microsoft.com/office/drawing/2014/main" id="{EF3F9DF3-8037-0BDD-B282-53226D3B20DA}"/>
              </a:ext>
            </a:extLst>
          </p:cNvPr>
          <p:cNvSpPr/>
          <p:nvPr userDrawn="1"/>
        </p:nvSpPr>
        <p:spPr>
          <a:xfrm>
            <a:off x="304674" y="6074991"/>
            <a:ext cx="11582229" cy="32100"/>
          </a:xfrm>
          <a:custGeom>
            <a:avLst/>
            <a:gdLst>
              <a:gd name="connsiteX0" fmla="*/ 4215848 w 11582229"/>
              <a:gd name="connsiteY0" fmla="*/ 30033 h 32100"/>
              <a:gd name="connsiteX1" fmla="*/ 3914096 w 11582229"/>
              <a:gd name="connsiteY1" fmla="*/ 31174 h 32100"/>
              <a:gd name="connsiteX2" fmla="*/ 3725120 w 11582229"/>
              <a:gd name="connsiteY2" fmla="*/ 31517 h 32100"/>
              <a:gd name="connsiteX3" fmla="*/ 3642486 w 11582229"/>
              <a:gd name="connsiteY3" fmla="*/ 31973 h 32100"/>
              <a:gd name="connsiteX4" fmla="*/ 3380696 w 11582229"/>
              <a:gd name="connsiteY4" fmla="*/ 30946 h 32100"/>
              <a:gd name="connsiteX5" fmla="*/ 3020016 w 11582229"/>
              <a:gd name="connsiteY5" fmla="*/ 31517 h 32100"/>
              <a:gd name="connsiteX6" fmla="*/ 2853054 w 11582229"/>
              <a:gd name="connsiteY6" fmla="*/ 30718 h 32100"/>
              <a:gd name="connsiteX7" fmla="*/ 2631905 w 11582229"/>
              <a:gd name="connsiteY7" fmla="*/ 30718 h 32100"/>
              <a:gd name="connsiteX8" fmla="*/ 2347763 w 11582229"/>
              <a:gd name="connsiteY8" fmla="*/ 31174 h 32100"/>
              <a:gd name="connsiteX9" fmla="*/ 1818766 w 11582229"/>
              <a:gd name="connsiteY9" fmla="*/ 30033 h 32100"/>
              <a:gd name="connsiteX10" fmla="*/ 1755774 w 11582229"/>
              <a:gd name="connsiteY10" fmla="*/ 29919 h 32100"/>
              <a:gd name="connsiteX11" fmla="*/ 1543430 w 11582229"/>
              <a:gd name="connsiteY11" fmla="*/ 29349 h 32100"/>
              <a:gd name="connsiteX12" fmla="*/ 1364614 w 11582229"/>
              <a:gd name="connsiteY12" fmla="*/ 28094 h 32100"/>
              <a:gd name="connsiteX13" fmla="*/ 1301961 w 11582229"/>
              <a:gd name="connsiteY13" fmla="*/ 27523 h 32100"/>
              <a:gd name="connsiteX14" fmla="*/ 545041 w 11582229"/>
              <a:gd name="connsiteY14" fmla="*/ 25812 h 32100"/>
              <a:gd name="connsiteX15" fmla="*/ 290702 w 11582229"/>
              <a:gd name="connsiteY15" fmla="*/ 22960 h 32100"/>
              <a:gd name="connsiteX16" fmla="*/ 217889 w 11582229"/>
              <a:gd name="connsiteY16" fmla="*/ 22275 h 32100"/>
              <a:gd name="connsiteX17" fmla="*/ 23494 w 11582229"/>
              <a:gd name="connsiteY17" fmla="*/ 16228 h 32100"/>
              <a:gd name="connsiteX18" fmla="*/ 70569 w 11582229"/>
              <a:gd name="connsiteY18" fmla="*/ 3678 h 32100"/>
              <a:gd name="connsiteX19" fmla="*/ 273430 w 11582229"/>
              <a:gd name="connsiteY19" fmla="*/ 27 h 32100"/>
              <a:gd name="connsiteX20" fmla="*/ 330326 w 11582229"/>
              <a:gd name="connsiteY20" fmla="*/ 1853 h 32100"/>
              <a:gd name="connsiteX21" fmla="*/ 357081 w 11582229"/>
              <a:gd name="connsiteY21" fmla="*/ 5161 h 32100"/>
              <a:gd name="connsiteX22" fmla="*/ 654769 w 11582229"/>
              <a:gd name="connsiteY22" fmla="*/ 6531 h 32100"/>
              <a:gd name="connsiteX23" fmla="*/ 1080811 w 11582229"/>
              <a:gd name="connsiteY23" fmla="*/ 7900 h 32100"/>
              <a:gd name="connsiteX24" fmla="*/ 1123483 w 11582229"/>
              <a:gd name="connsiteY24" fmla="*/ 7900 h 32100"/>
              <a:gd name="connsiteX25" fmla="*/ 1601681 w 11582229"/>
              <a:gd name="connsiteY25" fmla="*/ 9269 h 32100"/>
              <a:gd name="connsiteX26" fmla="*/ 2016886 w 11582229"/>
              <a:gd name="connsiteY26" fmla="*/ 9725 h 32100"/>
              <a:gd name="connsiteX27" fmla="*/ 2397209 w 11582229"/>
              <a:gd name="connsiteY27" fmla="*/ 9725 h 32100"/>
              <a:gd name="connsiteX28" fmla="*/ 2731811 w 11582229"/>
              <a:gd name="connsiteY28" fmla="*/ 10181 h 32100"/>
              <a:gd name="connsiteX29" fmla="*/ 3113827 w 11582229"/>
              <a:gd name="connsiteY29" fmla="*/ 10752 h 32100"/>
              <a:gd name="connsiteX30" fmla="*/ 3580849 w 11582229"/>
              <a:gd name="connsiteY30" fmla="*/ 10638 h 32100"/>
              <a:gd name="connsiteX31" fmla="*/ 3896824 w 11582229"/>
              <a:gd name="connsiteY31" fmla="*/ 11436 h 32100"/>
              <a:gd name="connsiteX32" fmla="*/ 4041774 w 11582229"/>
              <a:gd name="connsiteY32" fmla="*/ 10296 h 32100"/>
              <a:gd name="connsiteX33" fmla="*/ 4292387 w 11582229"/>
              <a:gd name="connsiteY33" fmla="*/ 10067 h 32100"/>
              <a:gd name="connsiteX34" fmla="*/ 4375022 w 11582229"/>
              <a:gd name="connsiteY34" fmla="*/ 10752 h 32100"/>
              <a:gd name="connsiteX35" fmla="*/ 4605993 w 11582229"/>
              <a:gd name="connsiteY35" fmla="*/ 11208 h 32100"/>
              <a:gd name="connsiteX36" fmla="*/ 4805806 w 11582229"/>
              <a:gd name="connsiteY36" fmla="*/ 10866 h 32100"/>
              <a:gd name="connsiteX37" fmla="*/ 5111622 w 11582229"/>
              <a:gd name="connsiteY37" fmla="*/ 10866 h 32100"/>
              <a:gd name="connsiteX38" fmla="*/ 5436064 w 11582229"/>
              <a:gd name="connsiteY38" fmla="*/ 11208 h 32100"/>
              <a:gd name="connsiteX39" fmla="*/ 5557984 w 11582229"/>
              <a:gd name="connsiteY39" fmla="*/ 10524 h 32100"/>
              <a:gd name="connsiteX40" fmla="*/ 5874638 w 11582229"/>
              <a:gd name="connsiteY40" fmla="*/ 10980 h 32100"/>
              <a:gd name="connsiteX41" fmla="*/ 6256654 w 11582229"/>
              <a:gd name="connsiteY41" fmla="*/ 10181 h 32100"/>
              <a:gd name="connsiteX42" fmla="*/ 6667118 w 11582229"/>
              <a:gd name="connsiteY42" fmla="*/ 10524 h 32100"/>
              <a:gd name="connsiteX43" fmla="*/ 6677616 w 11582229"/>
              <a:gd name="connsiteY43" fmla="*/ 10524 h 32100"/>
              <a:gd name="connsiteX44" fmla="*/ 6987497 w 11582229"/>
              <a:gd name="connsiteY44" fmla="*/ 9611 h 32100"/>
              <a:gd name="connsiteX45" fmla="*/ 7145315 w 11582229"/>
              <a:gd name="connsiteY45" fmla="*/ 9041 h 32100"/>
              <a:gd name="connsiteX46" fmla="*/ 7315326 w 11582229"/>
              <a:gd name="connsiteY46" fmla="*/ 9041 h 32100"/>
              <a:gd name="connsiteX47" fmla="*/ 7546297 w 11582229"/>
              <a:gd name="connsiteY47" fmla="*/ 9953 h 32100"/>
              <a:gd name="connsiteX48" fmla="*/ 7599128 w 11582229"/>
              <a:gd name="connsiteY48" fmla="*/ 10296 h 32100"/>
              <a:gd name="connsiteX49" fmla="*/ 7952696 w 11582229"/>
              <a:gd name="connsiteY49" fmla="*/ 8356 h 32100"/>
              <a:gd name="connsiteX50" fmla="*/ 7983854 w 11582229"/>
              <a:gd name="connsiteY50" fmla="*/ 8128 h 32100"/>
              <a:gd name="connsiteX51" fmla="*/ 8257835 w 11582229"/>
              <a:gd name="connsiteY51" fmla="*/ 9497 h 32100"/>
              <a:gd name="connsiteX52" fmla="*/ 8342502 w 11582229"/>
              <a:gd name="connsiteY52" fmla="*/ 9497 h 32100"/>
              <a:gd name="connsiteX53" fmla="*/ 8680490 w 11582229"/>
              <a:gd name="connsiteY53" fmla="*/ 9953 h 32100"/>
              <a:gd name="connsiteX54" fmla="*/ 8786493 w 11582229"/>
              <a:gd name="connsiteY54" fmla="*/ 10067 h 32100"/>
              <a:gd name="connsiteX55" fmla="*/ 9153608 w 11582229"/>
              <a:gd name="connsiteY55" fmla="*/ 10752 h 32100"/>
              <a:gd name="connsiteX56" fmla="*/ 9353083 w 11582229"/>
              <a:gd name="connsiteY56" fmla="*/ 10410 h 32100"/>
              <a:gd name="connsiteX57" fmla="*/ 9404560 w 11582229"/>
              <a:gd name="connsiteY57" fmla="*/ 9953 h 32100"/>
              <a:gd name="connsiteX58" fmla="*/ 9773029 w 11582229"/>
              <a:gd name="connsiteY58" fmla="*/ 9953 h 32100"/>
              <a:gd name="connsiteX59" fmla="*/ 9888515 w 11582229"/>
              <a:gd name="connsiteY59" fmla="*/ 10866 h 32100"/>
              <a:gd name="connsiteX60" fmla="*/ 10311848 w 11582229"/>
              <a:gd name="connsiteY60" fmla="*/ 11208 h 32100"/>
              <a:gd name="connsiteX61" fmla="*/ 10503195 w 11582229"/>
              <a:gd name="connsiteY61" fmla="*/ 12121 h 32100"/>
              <a:gd name="connsiteX62" fmla="*/ 10726037 w 11582229"/>
              <a:gd name="connsiteY62" fmla="*/ 12920 h 32100"/>
              <a:gd name="connsiteX63" fmla="*/ 11299738 w 11582229"/>
              <a:gd name="connsiteY63" fmla="*/ 14517 h 32100"/>
              <a:gd name="connsiteX64" fmla="*/ 11415901 w 11582229"/>
              <a:gd name="connsiteY64" fmla="*/ 14745 h 32100"/>
              <a:gd name="connsiteX65" fmla="*/ 11560512 w 11582229"/>
              <a:gd name="connsiteY65" fmla="*/ 18282 h 32100"/>
              <a:gd name="connsiteX66" fmla="*/ 11561528 w 11582229"/>
              <a:gd name="connsiteY66" fmla="*/ 26040 h 32100"/>
              <a:gd name="connsiteX67" fmla="*/ 11504293 w 11582229"/>
              <a:gd name="connsiteY67" fmla="*/ 27866 h 32100"/>
              <a:gd name="connsiteX68" fmla="*/ 11220829 w 11582229"/>
              <a:gd name="connsiteY68" fmla="*/ 28893 h 32100"/>
              <a:gd name="connsiteX69" fmla="*/ 10777853 w 11582229"/>
              <a:gd name="connsiteY69" fmla="*/ 28664 h 32100"/>
              <a:gd name="connsiteX70" fmla="*/ 10756856 w 11582229"/>
              <a:gd name="connsiteY70" fmla="*/ 28664 h 32100"/>
              <a:gd name="connsiteX71" fmla="*/ 10215328 w 11582229"/>
              <a:gd name="connsiteY71" fmla="*/ 28664 h 32100"/>
              <a:gd name="connsiteX72" fmla="*/ 9932202 w 11582229"/>
              <a:gd name="connsiteY72" fmla="*/ 28778 h 32100"/>
              <a:gd name="connsiteX73" fmla="*/ 9585408 w 11582229"/>
              <a:gd name="connsiteY73" fmla="*/ 28094 h 32100"/>
              <a:gd name="connsiteX74" fmla="*/ 9490582 w 11582229"/>
              <a:gd name="connsiteY74" fmla="*/ 28550 h 32100"/>
              <a:gd name="connsiteX75" fmla="*/ 9449602 w 11582229"/>
              <a:gd name="connsiteY75" fmla="*/ 28893 h 32100"/>
              <a:gd name="connsiteX76" fmla="*/ 8991725 w 11582229"/>
              <a:gd name="connsiteY76" fmla="*/ 29463 h 32100"/>
              <a:gd name="connsiteX77" fmla="*/ 8920267 w 11582229"/>
              <a:gd name="connsiteY77" fmla="*/ 28778 h 32100"/>
              <a:gd name="connsiteX78" fmla="*/ 8754659 w 11582229"/>
              <a:gd name="connsiteY78" fmla="*/ 28094 h 32100"/>
              <a:gd name="connsiteX79" fmla="*/ 8396011 w 11582229"/>
              <a:gd name="connsiteY79" fmla="*/ 28436 h 32100"/>
              <a:gd name="connsiteX80" fmla="*/ 8332003 w 11582229"/>
              <a:gd name="connsiteY80" fmla="*/ 28436 h 32100"/>
              <a:gd name="connsiteX81" fmla="*/ 7546635 w 11582229"/>
              <a:gd name="connsiteY81" fmla="*/ 28778 h 32100"/>
              <a:gd name="connsiteX82" fmla="*/ 7138542 w 11582229"/>
              <a:gd name="connsiteY82" fmla="*/ 29349 h 32100"/>
              <a:gd name="connsiteX83" fmla="*/ 6800552 w 11582229"/>
              <a:gd name="connsiteY83" fmla="*/ 28550 h 32100"/>
              <a:gd name="connsiteX84" fmla="*/ 6678294 w 11582229"/>
              <a:gd name="connsiteY84" fmla="*/ 28893 h 32100"/>
              <a:gd name="connsiteX85" fmla="*/ 6515056 w 11582229"/>
              <a:gd name="connsiteY85" fmla="*/ 29691 h 32100"/>
              <a:gd name="connsiteX86" fmla="*/ 6335902 w 11582229"/>
              <a:gd name="connsiteY86" fmla="*/ 29349 h 32100"/>
              <a:gd name="connsiteX87" fmla="*/ 6050067 w 11582229"/>
              <a:gd name="connsiteY87" fmla="*/ 29235 h 32100"/>
              <a:gd name="connsiteX88" fmla="*/ 5848560 w 11582229"/>
              <a:gd name="connsiteY88" fmla="*/ 29463 h 32100"/>
              <a:gd name="connsiteX89" fmla="*/ 5595576 w 11582229"/>
              <a:gd name="connsiteY89" fmla="*/ 29805 h 32100"/>
              <a:gd name="connsiteX90" fmla="*/ 5445886 w 11582229"/>
              <a:gd name="connsiteY90" fmla="*/ 29577 h 32100"/>
              <a:gd name="connsiteX91" fmla="*/ 4945337 w 11582229"/>
              <a:gd name="connsiteY91" fmla="*/ 29235 h 32100"/>
              <a:gd name="connsiteX92" fmla="*/ 4860670 w 11582229"/>
              <a:gd name="connsiteY92" fmla="*/ 29463 h 32100"/>
              <a:gd name="connsiteX93" fmla="*/ 4517600 w 11582229"/>
              <a:gd name="connsiteY93" fmla="*/ 29919 h 32100"/>
              <a:gd name="connsiteX94" fmla="*/ 4412953 w 11582229"/>
              <a:gd name="connsiteY94" fmla="*/ 30604 h 32100"/>
              <a:gd name="connsiteX95" fmla="*/ 4215510 w 11582229"/>
              <a:gd name="connsiteY95" fmla="*/ 29463 h 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582229" h="32100">
                <a:moveTo>
                  <a:pt x="4215848" y="30033"/>
                </a:moveTo>
                <a:cubicBezTo>
                  <a:pt x="4125763" y="33456"/>
                  <a:pt x="4017728" y="31060"/>
                  <a:pt x="3914096" y="31174"/>
                </a:cubicBezTo>
                <a:cubicBezTo>
                  <a:pt x="3851104" y="31174"/>
                  <a:pt x="3788112" y="31288"/>
                  <a:pt x="3725120" y="31517"/>
                </a:cubicBezTo>
                <a:cubicBezTo>
                  <a:pt x="3697350" y="31517"/>
                  <a:pt x="3665854" y="32429"/>
                  <a:pt x="3642486" y="31973"/>
                </a:cubicBezTo>
                <a:cubicBezTo>
                  <a:pt x="3555449" y="30490"/>
                  <a:pt x="3470782" y="30490"/>
                  <a:pt x="3380696" y="30946"/>
                </a:cubicBezTo>
                <a:cubicBezTo>
                  <a:pt x="3261824" y="31517"/>
                  <a:pt x="3140582" y="31517"/>
                  <a:pt x="3020016" y="31517"/>
                </a:cubicBezTo>
                <a:cubicBezTo>
                  <a:pt x="2964475" y="31517"/>
                  <a:pt x="2908934" y="30832"/>
                  <a:pt x="2853054" y="30718"/>
                </a:cubicBezTo>
                <a:cubicBezTo>
                  <a:pt x="2779224" y="30490"/>
                  <a:pt x="2705395" y="30604"/>
                  <a:pt x="2631905" y="30718"/>
                </a:cubicBezTo>
                <a:cubicBezTo>
                  <a:pt x="2537078" y="30718"/>
                  <a:pt x="2442590" y="31288"/>
                  <a:pt x="2347763" y="31174"/>
                </a:cubicBezTo>
                <a:cubicBezTo>
                  <a:pt x="2171318" y="31174"/>
                  <a:pt x="1995550" y="29235"/>
                  <a:pt x="1818766" y="30033"/>
                </a:cubicBezTo>
                <a:cubicBezTo>
                  <a:pt x="1798107" y="30033"/>
                  <a:pt x="1776771" y="30033"/>
                  <a:pt x="1755774" y="29919"/>
                </a:cubicBezTo>
                <a:cubicBezTo>
                  <a:pt x="1684993" y="29691"/>
                  <a:pt x="1613873" y="29691"/>
                  <a:pt x="1543430" y="29349"/>
                </a:cubicBezTo>
                <a:cubicBezTo>
                  <a:pt x="1483486" y="29121"/>
                  <a:pt x="1424219" y="28550"/>
                  <a:pt x="1364614" y="28094"/>
                </a:cubicBezTo>
                <a:cubicBezTo>
                  <a:pt x="1343617" y="27980"/>
                  <a:pt x="1322281" y="27409"/>
                  <a:pt x="1301961" y="27523"/>
                </a:cubicBezTo>
                <a:cubicBezTo>
                  <a:pt x="1048638" y="28436"/>
                  <a:pt x="797347" y="26040"/>
                  <a:pt x="545041" y="25812"/>
                </a:cubicBezTo>
                <a:cubicBezTo>
                  <a:pt x="452585" y="25812"/>
                  <a:pt x="370966" y="25127"/>
                  <a:pt x="290702" y="22960"/>
                </a:cubicBezTo>
                <a:cubicBezTo>
                  <a:pt x="270043" y="22389"/>
                  <a:pt x="242273" y="22275"/>
                  <a:pt x="217889" y="22275"/>
                </a:cubicBezTo>
                <a:cubicBezTo>
                  <a:pt x="125094" y="22275"/>
                  <a:pt x="51942" y="19651"/>
                  <a:pt x="23494" y="16228"/>
                </a:cubicBezTo>
                <a:cubicBezTo>
                  <a:pt x="-10711" y="12007"/>
                  <a:pt x="-17146" y="6873"/>
                  <a:pt x="70569" y="3678"/>
                </a:cubicBezTo>
                <a:cubicBezTo>
                  <a:pt x="126110" y="1739"/>
                  <a:pt x="203326" y="940"/>
                  <a:pt x="273430" y="27"/>
                </a:cubicBezTo>
                <a:cubicBezTo>
                  <a:pt x="287654" y="-201"/>
                  <a:pt x="317795" y="1054"/>
                  <a:pt x="330326" y="1853"/>
                </a:cubicBezTo>
                <a:cubicBezTo>
                  <a:pt x="345566" y="2880"/>
                  <a:pt x="350307" y="4249"/>
                  <a:pt x="357081" y="5161"/>
                </a:cubicBezTo>
                <a:cubicBezTo>
                  <a:pt x="460035" y="5618"/>
                  <a:pt x="557233" y="6188"/>
                  <a:pt x="654769" y="6531"/>
                </a:cubicBezTo>
                <a:cubicBezTo>
                  <a:pt x="796670" y="7101"/>
                  <a:pt x="938910" y="7443"/>
                  <a:pt x="1080811" y="7900"/>
                </a:cubicBezTo>
                <a:cubicBezTo>
                  <a:pt x="1095035" y="7900"/>
                  <a:pt x="1110275" y="7900"/>
                  <a:pt x="1123483" y="7900"/>
                </a:cubicBezTo>
                <a:cubicBezTo>
                  <a:pt x="1281979" y="9953"/>
                  <a:pt x="1442169" y="9041"/>
                  <a:pt x="1601681" y="9269"/>
                </a:cubicBezTo>
                <a:cubicBezTo>
                  <a:pt x="1740195" y="9269"/>
                  <a:pt x="1878371" y="9611"/>
                  <a:pt x="2016886" y="9725"/>
                </a:cubicBezTo>
                <a:cubicBezTo>
                  <a:pt x="2143886" y="9725"/>
                  <a:pt x="2271902" y="10296"/>
                  <a:pt x="2397209" y="9725"/>
                </a:cubicBezTo>
                <a:cubicBezTo>
                  <a:pt x="2510323" y="9269"/>
                  <a:pt x="2620390" y="10067"/>
                  <a:pt x="2731811" y="10181"/>
                </a:cubicBezTo>
                <a:cubicBezTo>
                  <a:pt x="2859150" y="10181"/>
                  <a:pt x="2986827" y="10181"/>
                  <a:pt x="3113827" y="10752"/>
                </a:cubicBezTo>
                <a:cubicBezTo>
                  <a:pt x="3270630" y="11436"/>
                  <a:pt x="3425400" y="10752"/>
                  <a:pt x="3580849" y="10638"/>
                </a:cubicBezTo>
                <a:cubicBezTo>
                  <a:pt x="3685496" y="10410"/>
                  <a:pt x="3791499" y="11322"/>
                  <a:pt x="3896824" y="11436"/>
                </a:cubicBezTo>
                <a:cubicBezTo>
                  <a:pt x="3945254" y="11436"/>
                  <a:pt x="3993006" y="10410"/>
                  <a:pt x="4041774" y="10296"/>
                </a:cubicBezTo>
                <a:cubicBezTo>
                  <a:pt x="4125086" y="10067"/>
                  <a:pt x="4208737" y="11551"/>
                  <a:pt x="4292387" y="10067"/>
                </a:cubicBezTo>
                <a:cubicBezTo>
                  <a:pt x="4314401" y="9725"/>
                  <a:pt x="4346913" y="10752"/>
                  <a:pt x="4375022" y="10752"/>
                </a:cubicBezTo>
                <a:cubicBezTo>
                  <a:pt x="4451899" y="10980"/>
                  <a:pt x="4529115" y="11208"/>
                  <a:pt x="4605993" y="11208"/>
                </a:cubicBezTo>
                <a:cubicBezTo>
                  <a:pt x="4672710" y="11208"/>
                  <a:pt x="4740782" y="10410"/>
                  <a:pt x="4805806" y="10866"/>
                </a:cubicBezTo>
                <a:cubicBezTo>
                  <a:pt x="4909438" y="11551"/>
                  <a:pt x="5011038" y="10752"/>
                  <a:pt x="5111622" y="10866"/>
                </a:cubicBezTo>
                <a:cubicBezTo>
                  <a:pt x="5218979" y="11094"/>
                  <a:pt x="5325998" y="8584"/>
                  <a:pt x="5436064" y="11208"/>
                </a:cubicBezTo>
                <a:cubicBezTo>
                  <a:pt x="5466545" y="11893"/>
                  <a:pt x="5517683" y="10980"/>
                  <a:pt x="5557984" y="10524"/>
                </a:cubicBezTo>
                <a:cubicBezTo>
                  <a:pt x="5663987" y="9269"/>
                  <a:pt x="5768974" y="11322"/>
                  <a:pt x="5874638" y="10980"/>
                </a:cubicBezTo>
                <a:cubicBezTo>
                  <a:pt x="6001976" y="10638"/>
                  <a:pt x="6129654" y="9839"/>
                  <a:pt x="6256654" y="10181"/>
                </a:cubicBezTo>
                <a:cubicBezTo>
                  <a:pt x="6393813" y="10638"/>
                  <a:pt x="6530297" y="7671"/>
                  <a:pt x="6667118" y="10524"/>
                </a:cubicBezTo>
                <a:cubicBezTo>
                  <a:pt x="6670505" y="10524"/>
                  <a:pt x="6674568" y="10638"/>
                  <a:pt x="6677616" y="10524"/>
                </a:cubicBezTo>
                <a:cubicBezTo>
                  <a:pt x="6778878" y="9041"/>
                  <a:pt x="6884203" y="9839"/>
                  <a:pt x="6987497" y="9611"/>
                </a:cubicBezTo>
                <a:cubicBezTo>
                  <a:pt x="7040328" y="9497"/>
                  <a:pt x="7092483" y="9155"/>
                  <a:pt x="7145315" y="9041"/>
                </a:cubicBezTo>
                <a:cubicBezTo>
                  <a:pt x="7202211" y="9041"/>
                  <a:pt x="7261816" y="9725"/>
                  <a:pt x="7315326" y="9041"/>
                </a:cubicBezTo>
                <a:cubicBezTo>
                  <a:pt x="7396267" y="8128"/>
                  <a:pt x="7470097" y="9155"/>
                  <a:pt x="7546297" y="9953"/>
                </a:cubicBezTo>
                <a:cubicBezTo>
                  <a:pt x="7563568" y="10181"/>
                  <a:pt x="7581856" y="10410"/>
                  <a:pt x="7599128" y="10296"/>
                </a:cubicBezTo>
                <a:cubicBezTo>
                  <a:pt x="7716984" y="9725"/>
                  <a:pt x="7834840" y="9041"/>
                  <a:pt x="7952696" y="8356"/>
                </a:cubicBezTo>
                <a:cubicBezTo>
                  <a:pt x="7963195" y="8356"/>
                  <a:pt x="7973694" y="8014"/>
                  <a:pt x="7983854" y="8128"/>
                </a:cubicBezTo>
                <a:cubicBezTo>
                  <a:pt x="8075294" y="8584"/>
                  <a:pt x="8166395" y="9041"/>
                  <a:pt x="8257835" y="9497"/>
                </a:cubicBezTo>
                <a:cubicBezTo>
                  <a:pt x="8285944" y="9611"/>
                  <a:pt x="8315408" y="9839"/>
                  <a:pt x="8342502" y="9497"/>
                </a:cubicBezTo>
                <a:cubicBezTo>
                  <a:pt x="8455616" y="8584"/>
                  <a:pt x="8567715" y="8926"/>
                  <a:pt x="8680490" y="9953"/>
                </a:cubicBezTo>
                <a:cubicBezTo>
                  <a:pt x="8715034" y="10296"/>
                  <a:pt x="8756014" y="10638"/>
                  <a:pt x="8786493" y="10067"/>
                </a:cubicBezTo>
                <a:cubicBezTo>
                  <a:pt x="8911122" y="7786"/>
                  <a:pt x="9031350" y="10067"/>
                  <a:pt x="9153608" y="10752"/>
                </a:cubicBezTo>
                <a:cubicBezTo>
                  <a:pt x="9218970" y="11094"/>
                  <a:pt x="9286704" y="10638"/>
                  <a:pt x="9353083" y="10410"/>
                </a:cubicBezTo>
                <a:cubicBezTo>
                  <a:pt x="9370693" y="10410"/>
                  <a:pt x="9388643" y="9839"/>
                  <a:pt x="9404560" y="9953"/>
                </a:cubicBezTo>
                <a:cubicBezTo>
                  <a:pt x="9528512" y="11094"/>
                  <a:pt x="9650432" y="9839"/>
                  <a:pt x="9773029" y="9953"/>
                </a:cubicBezTo>
                <a:cubicBezTo>
                  <a:pt x="9811637" y="9953"/>
                  <a:pt x="9849906" y="10752"/>
                  <a:pt x="9888515" y="10866"/>
                </a:cubicBezTo>
                <a:cubicBezTo>
                  <a:pt x="10029738" y="11094"/>
                  <a:pt x="10170963" y="10980"/>
                  <a:pt x="10311848" y="11208"/>
                </a:cubicBezTo>
                <a:cubicBezTo>
                  <a:pt x="10375517" y="11208"/>
                  <a:pt x="10439525" y="11779"/>
                  <a:pt x="10503195" y="12121"/>
                </a:cubicBezTo>
                <a:cubicBezTo>
                  <a:pt x="10577363" y="12463"/>
                  <a:pt x="10651531" y="12691"/>
                  <a:pt x="10726037" y="12920"/>
                </a:cubicBezTo>
                <a:cubicBezTo>
                  <a:pt x="10917383" y="13490"/>
                  <a:pt x="11108392" y="13946"/>
                  <a:pt x="11299738" y="14517"/>
                </a:cubicBezTo>
                <a:cubicBezTo>
                  <a:pt x="11338685" y="14517"/>
                  <a:pt x="11377970" y="14859"/>
                  <a:pt x="11415901" y="14745"/>
                </a:cubicBezTo>
                <a:cubicBezTo>
                  <a:pt x="11481941" y="14403"/>
                  <a:pt x="11528338" y="15886"/>
                  <a:pt x="11560512" y="18282"/>
                </a:cubicBezTo>
                <a:cubicBezTo>
                  <a:pt x="11594040" y="20792"/>
                  <a:pt x="11584218" y="23530"/>
                  <a:pt x="11561528" y="26040"/>
                </a:cubicBezTo>
                <a:cubicBezTo>
                  <a:pt x="11553400" y="26953"/>
                  <a:pt x="11525290" y="27752"/>
                  <a:pt x="11504293" y="27866"/>
                </a:cubicBezTo>
                <a:cubicBezTo>
                  <a:pt x="11410144" y="28322"/>
                  <a:pt x="11315656" y="28664"/>
                  <a:pt x="11220829" y="28893"/>
                </a:cubicBezTo>
                <a:cubicBezTo>
                  <a:pt x="11073509" y="29235"/>
                  <a:pt x="10925173" y="26839"/>
                  <a:pt x="10777853" y="28664"/>
                </a:cubicBezTo>
                <a:cubicBezTo>
                  <a:pt x="10771080" y="28664"/>
                  <a:pt x="10763290" y="28778"/>
                  <a:pt x="10756856" y="28664"/>
                </a:cubicBezTo>
                <a:cubicBezTo>
                  <a:pt x="10574992" y="26268"/>
                  <a:pt x="10395837" y="28893"/>
                  <a:pt x="10215328" y="28664"/>
                </a:cubicBezTo>
                <a:cubicBezTo>
                  <a:pt x="10120840" y="28664"/>
                  <a:pt x="10025674" y="28436"/>
                  <a:pt x="9932202" y="28778"/>
                </a:cubicBezTo>
                <a:cubicBezTo>
                  <a:pt x="9815701" y="29235"/>
                  <a:pt x="9700893" y="28664"/>
                  <a:pt x="9585408" y="28094"/>
                </a:cubicBezTo>
                <a:cubicBezTo>
                  <a:pt x="9554250" y="27980"/>
                  <a:pt x="9522077" y="28436"/>
                  <a:pt x="9490582" y="28550"/>
                </a:cubicBezTo>
                <a:cubicBezTo>
                  <a:pt x="9476696" y="28550"/>
                  <a:pt x="9461117" y="29121"/>
                  <a:pt x="9449602" y="28893"/>
                </a:cubicBezTo>
                <a:cubicBezTo>
                  <a:pt x="9293816" y="26497"/>
                  <a:pt x="9143786" y="28664"/>
                  <a:pt x="8991725" y="29463"/>
                </a:cubicBezTo>
                <a:cubicBezTo>
                  <a:pt x="8968696" y="29577"/>
                  <a:pt x="8940248" y="29349"/>
                  <a:pt x="8920267" y="28778"/>
                </a:cubicBezTo>
                <a:cubicBezTo>
                  <a:pt x="8865402" y="27181"/>
                  <a:pt x="8811893" y="27638"/>
                  <a:pt x="8754659" y="28094"/>
                </a:cubicBezTo>
                <a:cubicBezTo>
                  <a:pt x="8636464" y="29121"/>
                  <a:pt x="8516237" y="29121"/>
                  <a:pt x="8396011" y="28436"/>
                </a:cubicBezTo>
                <a:cubicBezTo>
                  <a:pt x="8374675" y="28322"/>
                  <a:pt x="8352662" y="28208"/>
                  <a:pt x="8332003" y="28436"/>
                </a:cubicBezTo>
                <a:cubicBezTo>
                  <a:pt x="8071568" y="30376"/>
                  <a:pt x="7808763" y="29121"/>
                  <a:pt x="7546635" y="28778"/>
                </a:cubicBezTo>
                <a:cubicBezTo>
                  <a:pt x="7415232" y="31517"/>
                  <a:pt x="7277734" y="27638"/>
                  <a:pt x="7138542" y="29349"/>
                </a:cubicBezTo>
                <a:cubicBezTo>
                  <a:pt x="7035248" y="30604"/>
                  <a:pt x="6914005" y="28778"/>
                  <a:pt x="6800552" y="28550"/>
                </a:cubicBezTo>
                <a:cubicBezTo>
                  <a:pt x="6759235" y="28550"/>
                  <a:pt x="6709451" y="27980"/>
                  <a:pt x="6678294" y="28893"/>
                </a:cubicBezTo>
                <a:cubicBezTo>
                  <a:pt x="6623430" y="30490"/>
                  <a:pt x="6570259" y="30490"/>
                  <a:pt x="6515056" y="29691"/>
                </a:cubicBezTo>
                <a:cubicBezTo>
                  <a:pt x="6454435" y="28893"/>
                  <a:pt x="6396523" y="29235"/>
                  <a:pt x="6335902" y="29349"/>
                </a:cubicBezTo>
                <a:cubicBezTo>
                  <a:pt x="6241075" y="29577"/>
                  <a:pt x="6145232" y="29235"/>
                  <a:pt x="6050067" y="29235"/>
                </a:cubicBezTo>
                <a:cubicBezTo>
                  <a:pt x="5982672" y="29235"/>
                  <a:pt x="5915616" y="29349"/>
                  <a:pt x="5848560" y="29463"/>
                </a:cubicBezTo>
                <a:cubicBezTo>
                  <a:pt x="5764232" y="29577"/>
                  <a:pt x="5679905" y="29805"/>
                  <a:pt x="5595576" y="29805"/>
                </a:cubicBezTo>
                <a:cubicBezTo>
                  <a:pt x="5545792" y="29805"/>
                  <a:pt x="5495331" y="29463"/>
                  <a:pt x="5445886" y="29577"/>
                </a:cubicBezTo>
                <a:cubicBezTo>
                  <a:pt x="5278923" y="30033"/>
                  <a:pt x="5112299" y="30148"/>
                  <a:pt x="4945337" y="29235"/>
                </a:cubicBezTo>
                <a:cubicBezTo>
                  <a:pt x="4917227" y="29121"/>
                  <a:pt x="4884038" y="28893"/>
                  <a:pt x="4860670" y="29463"/>
                </a:cubicBezTo>
                <a:cubicBezTo>
                  <a:pt x="4747894" y="31973"/>
                  <a:pt x="4632408" y="30262"/>
                  <a:pt x="4517600" y="29919"/>
                </a:cubicBezTo>
                <a:cubicBezTo>
                  <a:pt x="4482718" y="29919"/>
                  <a:pt x="4446819" y="30148"/>
                  <a:pt x="4412953" y="30604"/>
                </a:cubicBezTo>
                <a:cubicBezTo>
                  <a:pt x="4313723" y="31859"/>
                  <a:pt x="4314062" y="31859"/>
                  <a:pt x="4215510" y="29463"/>
                </a:cubicBezTo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507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6FBFF-13DA-218D-7423-134EBC7BD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B325AA-883F-8E92-375A-FB9D89DEA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B542-8DF0-42BA-AE06-B77E2E879ED7}" type="datetimeFigureOut">
              <a:rPr lang="en-GB" smtClean="0"/>
              <a:t>14/04/2024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D0C145-FABC-D9AA-2972-9E1DA3DC5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2474D9-4AD5-31F4-797B-20A55D215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86E30-3526-42BD-93D5-D4E153FF6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092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988353-FD96-0EC3-3FBC-FD9DA4959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B542-8DF0-42BA-AE06-B77E2E879ED7}" type="datetimeFigureOut">
              <a:rPr lang="en-GB" smtClean="0"/>
              <a:t>14/04/2024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BD1909-1461-9273-5012-410A81141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FCFBA6-231E-0195-75BB-2770F9A61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86E30-3526-42BD-93D5-D4E153FF6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584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3FAB4E-22B9-106A-EFB4-3701DF9CF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6CEB42-E1C5-A735-AB9F-D26C66567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21FFC-BB26-F031-F306-10D2ED2A2B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8EB542-8DF0-42BA-AE06-B77E2E879ED7}" type="datetimeFigureOut">
              <a:rPr lang="en-GB" smtClean="0"/>
              <a:t>14/04/2024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45F350-8FAB-AF01-525F-167E8C4910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6CA90-8AAF-6F73-D61F-2F6B37E01E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686E30-3526-42BD-93D5-D4E153FF6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35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0637" y="2117872"/>
            <a:ext cx="6958884" cy="1311128"/>
          </a:xfrm>
        </p:spPr>
        <p:txBody>
          <a:bodyPr/>
          <a:lstStyle/>
          <a:p>
            <a:pPr algn="l"/>
            <a:r>
              <a:rPr lang="en-GB" sz="8800" b="1" dirty="0">
                <a:solidFill>
                  <a:schemeClr val="accent1"/>
                </a:solidFill>
                <a:latin typeface="Acumin Pro" panose="020B0804020202020204" pitchFamily="34" charset="0"/>
              </a:rPr>
              <a:t>Character 1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E6DE257A-48AC-6811-ACFF-A66C5C4891DB}"/>
              </a:ext>
            </a:extLst>
          </p:cNvPr>
          <p:cNvSpPr txBox="1">
            <a:spLocks/>
          </p:cNvSpPr>
          <p:nvPr/>
        </p:nvSpPr>
        <p:spPr>
          <a:xfrm>
            <a:off x="970637" y="1522895"/>
            <a:ext cx="9144000" cy="661720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>
                <a:latin typeface="Looking Flowers Caps" panose="00000500000000000000" pitchFamily="50" charset="0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GB"/>
              <a:t>Beat 3 Exile</a:t>
            </a:r>
            <a:endParaRPr lang="en-GB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68A30BD-6024-EA6D-9616-032AD3188A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64236" y="3249972"/>
            <a:ext cx="3836505" cy="302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582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9538" y="2039390"/>
            <a:ext cx="9432925" cy="2779222"/>
          </a:xfrm>
        </p:spPr>
        <p:txBody>
          <a:bodyPr/>
          <a:lstStyle/>
          <a:p>
            <a:r>
              <a:rPr lang="en-GB" dirty="0"/>
              <a:t>Defeated a big bully </a:t>
            </a:r>
            <a:br>
              <a:rPr lang="en-GB" dirty="0"/>
            </a:br>
            <a:r>
              <a:rPr lang="en-GB" dirty="0"/>
              <a:t>bloke with a slingshot </a:t>
            </a:r>
            <a:br>
              <a:rPr lang="en-GB" dirty="0"/>
            </a:br>
            <a:r>
              <a:rPr lang="en-GB" b="0" dirty="0">
                <a:latin typeface="Looking Flowers Caps" panose="00000500000000000000" pitchFamily="50" charset="0"/>
              </a:rPr>
              <a:t>#</a:t>
            </a:r>
            <a:r>
              <a:rPr lang="en-GB" sz="7200" b="0" dirty="0">
                <a:latin typeface="Looking Flowers Caps" panose="00000500000000000000" pitchFamily="50" charset="0"/>
              </a:rPr>
              <a:t>G</a:t>
            </a:r>
            <a:r>
              <a:rPr lang="en-GB" b="0" dirty="0">
                <a:latin typeface="Looking Flowers Caps" panose="00000500000000000000" pitchFamily="50" charset="0"/>
              </a:rPr>
              <a:t>oliath</a:t>
            </a:r>
            <a:endParaRPr lang="en-GB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044202"/>
            <a:ext cx="9144000" cy="426207"/>
          </a:xfrm>
        </p:spPr>
        <p:txBody>
          <a:bodyPr/>
          <a:lstStyle/>
          <a:p>
            <a:r>
              <a:rPr lang="en-GB" dirty="0"/>
              <a:t>Clue 3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914408-5AAD-D80C-6137-CE62E4B1EE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01188" y="6203950"/>
            <a:ext cx="2432050" cy="481013"/>
          </a:xfrm>
        </p:spPr>
        <p:txBody>
          <a:bodyPr/>
          <a:lstStyle/>
          <a:p>
            <a:r>
              <a:rPr lang="en-GB" b="1" dirty="0">
                <a:latin typeface="Acumin Pro" panose="020B0804020202020204" pitchFamily="34" charset="0"/>
              </a:rPr>
              <a:t>EXILE</a:t>
            </a:r>
          </a:p>
        </p:txBody>
      </p:sp>
    </p:spTree>
    <p:extLst>
      <p:ext uri="{BB962C8B-B14F-4D97-AF65-F5344CB8AC3E}">
        <p14:creationId xmlns:p14="http://schemas.microsoft.com/office/powerpoint/2010/main" val="2332208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1723" y="2330857"/>
            <a:ext cx="5254359" cy="757130"/>
          </a:xfrm>
        </p:spPr>
        <p:txBody>
          <a:bodyPr/>
          <a:lstStyle/>
          <a:p>
            <a:pPr algn="l"/>
            <a:r>
              <a:rPr lang="en-GB" sz="4800" b="1" dirty="0">
                <a:solidFill>
                  <a:schemeClr val="accent1"/>
                </a:solidFill>
              </a:rPr>
              <a:t>a. </a:t>
            </a:r>
            <a:r>
              <a:rPr lang="en-GB" sz="4800" dirty="0">
                <a:solidFill>
                  <a:schemeClr val="accent1"/>
                </a:solidFill>
              </a:rPr>
              <a:t>David</a:t>
            </a:r>
            <a:endParaRPr lang="en-GB" sz="4800" b="1" dirty="0">
              <a:solidFill>
                <a:schemeClr val="accent1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044202"/>
            <a:ext cx="9144000" cy="426207"/>
          </a:xfrm>
        </p:spPr>
        <p:txBody>
          <a:bodyPr/>
          <a:lstStyle/>
          <a:p>
            <a:r>
              <a:rPr lang="en-GB" sz="2400" dirty="0">
                <a:solidFill>
                  <a:schemeClr val="tx1"/>
                </a:solidFill>
              </a:rPr>
              <a:t>Is it…</a:t>
            </a: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1EE63118-56B1-265B-FECF-630789A2D653}"/>
              </a:ext>
            </a:extLst>
          </p:cNvPr>
          <p:cNvSpPr txBox="1">
            <a:spLocks/>
          </p:cNvSpPr>
          <p:nvPr/>
        </p:nvSpPr>
        <p:spPr>
          <a:xfrm>
            <a:off x="1531723" y="3740852"/>
            <a:ext cx="3879145" cy="7571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800" b="1" dirty="0">
                <a:solidFill>
                  <a:schemeClr val="accent1"/>
                </a:solidFill>
                <a:latin typeface="Acumin Pro" panose="020B0804020202020204" pitchFamily="34" charset="0"/>
              </a:rPr>
              <a:t>b. Solomon</a:t>
            </a: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3A18BBD8-0AEC-63EC-7BBA-C77108685D72}"/>
              </a:ext>
            </a:extLst>
          </p:cNvPr>
          <p:cNvSpPr txBox="1">
            <a:spLocks/>
          </p:cNvSpPr>
          <p:nvPr/>
        </p:nvSpPr>
        <p:spPr>
          <a:xfrm>
            <a:off x="5704467" y="2330858"/>
            <a:ext cx="4793399" cy="7571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800" b="1" dirty="0">
                <a:solidFill>
                  <a:schemeClr val="accent1"/>
                </a:solidFill>
                <a:latin typeface="Acumin Pro" panose="020B0804020202020204" pitchFamily="34" charset="0"/>
              </a:rPr>
              <a:t>c. Asaph</a:t>
            </a: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BA8509A0-92C5-B996-106C-4BB6581A9AC7}"/>
              </a:ext>
            </a:extLst>
          </p:cNvPr>
          <p:cNvSpPr txBox="1">
            <a:spLocks/>
          </p:cNvSpPr>
          <p:nvPr/>
        </p:nvSpPr>
        <p:spPr>
          <a:xfrm>
            <a:off x="5690613" y="3408453"/>
            <a:ext cx="5738790" cy="142192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800" b="1" dirty="0">
                <a:solidFill>
                  <a:schemeClr val="accent1"/>
                </a:solidFill>
                <a:latin typeface="Acumin Pro" panose="020B0804020202020204" pitchFamily="34" charset="0"/>
              </a:rPr>
              <a:t>d. Some guy who </a:t>
            </a:r>
            <a:br>
              <a:rPr lang="en-GB" sz="4800" b="1" dirty="0">
                <a:solidFill>
                  <a:schemeClr val="accent1"/>
                </a:solidFill>
                <a:latin typeface="Acumin Pro" panose="020B0804020202020204" pitchFamily="34" charset="0"/>
              </a:rPr>
            </a:br>
            <a:r>
              <a:rPr lang="en-GB" sz="4800" b="1" dirty="0">
                <a:solidFill>
                  <a:schemeClr val="accent1"/>
                </a:solidFill>
                <a:latin typeface="Acumin Pro" panose="020B0804020202020204" pitchFamily="34" charset="0"/>
              </a:rPr>
              <a:t>     plays the harp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853929B2-124C-13D8-7073-A967B97F70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87889" y="5057028"/>
            <a:ext cx="9187810" cy="166827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F0AB296E-EE8C-4E16-D9B7-9F3E603DD5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85235" y="1788535"/>
            <a:ext cx="8216223" cy="166827"/>
          </a:xfrm>
          <a:prstGeom prst="rect">
            <a:avLst/>
          </a:prstGeom>
        </p:spPr>
      </p:pic>
      <p:sp>
        <p:nvSpPr>
          <p:cNvPr id="2" name="Graphic 3">
            <a:extLst>
              <a:ext uri="{FF2B5EF4-FFF2-40B4-BE49-F238E27FC236}">
                <a16:creationId xmlns:a16="http://schemas.microsoft.com/office/drawing/2014/main" id="{0C422C43-77D4-A14F-4FF6-D39FDA7F27A3}"/>
              </a:ext>
            </a:extLst>
          </p:cNvPr>
          <p:cNvSpPr/>
          <p:nvPr/>
        </p:nvSpPr>
        <p:spPr>
          <a:xfrm>
            <a:off x="304674" y="6074991"/>
            <a:ext cx="11582229" cy="32100"/>
          </a:xfrm>
          <a:custGeom>
            <a:avLst/>
            <a:gdLst>
              <a:gd name="connsiteX0" fmla="*/ 4215848 w 11582229"/>
              <a:gd name="connsiteY0" fmla="*/ 30033 h 32100"/>
              <a:gd name="connsiteX1" fmla="*/ 3914096 w 11582229"/>
              <a:gd name="connsiteY1" fmla="*/ 31174 h 32100"/>
              <a:gd name="connsiteX2" fmla="*/ 3725120 w 11582229"/>
              <a:gd name="connsiteY2" fmla="*/ 31517 h 32100"/>
              <a:gd name="connsiteX3" fmla="*/ 3642486 w 11582229"/>
              <a:gd name="connsiteY3" fmla="*/ 31973 h 32100"/>
              <a:gd name="connsiteX4" fmla="*/ 3380696 w 11582229"/>
              <a:gd name="connsiteY4" fmla="*/ 30946 h 32100"/>
              <a:gd name="connsiteX5" fmla="*/ 3020016 w 11582229"/>
              <a:gd name="connsiteY5" fmla="*/ 31517 h 32100"/>
              <a:gd name="connsiteX6" fmla="*/ 2853054 w 11582229"/>
              <a:gd name="connsiteY6" fmla="*/ 30718 h 32100"/>
              <a:gd name="connsiteX7" fmla="*/ 2631905 w 11582229"/>
              <a:gd name="connsiteY7" fmla="*/ 30718 h 32100"/>
              <a:gd name="connsiteX8" fmla="*/ 2347763 w 11582229"/>
              <a:gd name="connsiteY8" fmla="*/ 31174 h 32100"/>
              <a:gd name="connsiteX9" fmla="*/ 1818766 w 11582229"/>
              <a:gd name="connsiteY9" fmla="*/ 30033 h 32100"/>
              <a:gd name="connsiteX10" fmla="*/ 1755774 w 11582229"/>
              <a:gd name="connsiteY10" fmla="*/ 29919 h 32100"/>
              <a:gd name="connsiteX11" fmla="*/ 1543430 w 11582229"/>
              <a:gd name="connsiteY11" fmla="*/ 29349 h 32100"/>
              <a:gd name="connsiteX12" fmla="*/ 1364614 w 11582229"/>
              <a:gd name="connsiteY12" fmla="*/ 28094 h 32100"/>
              <a:gd name="connsiteX13" fmla="*/ 1301961 w 11582229"/>
              <a:gd name="connsiteY13" fmla="*/ 27523 h 32100"/>
              <a:gd name="connsiteX14" fmla="*/ 545041 w 11582229"/>
              <a:gd name="connsiteY14" fmla="*/ 25812 h 32100"/>
              <a:gd name="connsiteX15" fmla="*/ 290702 w 11582229"/>
              <a:gd name="connsiteY15" fmla="*/ 22960 h 32100"/>
              <a:gd name="connsiteX16" fmla="*/ 217889 w 11582229"/>
              <a:gd name="connsiteY16" fmla="*/ 22275 h 32100"/>
              <a:gd name="connsiteX17" fmla="*/ 23494 w 11582229"/>
              <a:gd name="connsiteY17" fmla="*/ 16228 h 32100"/>
              <a:gd name="connsiteX18" fmla="*/ 70569 w 11582229"/>
              <a:gd name="connsiteY18" fmla="*/ 3678 h 32100"/>
              <a:gd name="connsiteX19" fmla="*/ 273430 w 11582229"/>
              <a:gd name="connsiteY19" fmla="*/ 27 h 32100"/>
              <a:gd name="connsiteX20" fmla="*/ 330326 w 11582229"/>
              <a:gd name="connsiteY20" fmla="*/ 1853 h 32100"/>
              <a:gd name="connsiteX21" fmla="*/ 357081 w 11582229"/>
              <a:gd name="connsiteY21" fmla="*/ 5161 h 32100"/>
              <a:gd name="connsiteX22" fmla="*/ 654769 w 11582229"/>
              <a:gd name="connsiteY22" fmla="*/ 6531 h 32100"/>
              <a:gd name="connsiteX23" fmla="*/ 1080811 w 11582229"/>
              <a:gd name="connsiteY23" fmla="*/ 7900 h 32100"/>
              <a:gd name="connsiteX24" fmla="*/ 1123483 w 11582229"/>
              <a:gd name="connsiteY24" fmla="*/ 7900 h 32100"/>
              <a:gd name="connsiteX25" fmla="*/ 1601681 w 11582229"/>
              <a:gd name="connsiteY25" fmla="*/ 9269 h 32100"/>
              <a:gd name="connsiteX26" fmla="*/ 2016886 w 11582229"/>
              <a:gd name="connsiteY26" fmla="*/ 9725 h 32100"/>
              <a:gd name="connsiteX27" fmla="*/ 2397209 w 11582229"/>
              <a:gd name="connsiteY27" fmla="*/ 9725 h 32100"/>
              <a:gd name="connsiteX28" fmla="*/ 2731811 w 11582229"/>
              <a:gd name="connsiteY28" fmla="*/ 10181 h 32100"/>
              <a:gd name="connsiteX29" fmla="*/ 3113827 w 11582229"/>
              <a:gd name="connsiteY29" fmla="*/ 10752 h 32100"/>
              <a:gd name="connsiteX30" fmla="*/ 3580849 w 11582229"/>
              <a:gd name="connsiteY30" fmla="*/ 10638 h 32100"/>
              <a:gd name="connsiteX31" fmla="*/ 3896824 w 11582229"/>
              <a:gd name="connsiteY31" fmla="*/ 11436 h 32100"/>
              <a:gd name="connsiteX32" fmla="*/ 4041774 w 11582229"/>
              <a:gd name="connsiteY32" fmla="*/ 10296 h 32100"/>
              <a:gd name="connsiteX33" fmla="*/ 4292387 w 11582229"/>
              <a:gd name="connsiteY33" fmla="*/ 10067 h 32100"/>
              <a:gd name="connsiteX34" fmla="*/ 4375022 w 11582229"/>
              <a:gd name="connsiteY34" fmla="*/ 10752 h 32100"/>
              <a:gd name="connsiteX35" fmla="*/ 4605993 w 11582229"/>
              <a:gd name="connsiteY35" fmla="*/ 11208 h 32100"/>
              <a:gd name="connsiteX36" fmla="*/ 4805806 w 11582229"/>
              <a:gd name="connsiteY36" fmla="*/ 10866 h 32100"/>
              <a:gd name="connsiteX37" fmla="*/ 5111622 w 11582229"/>
              <a:gd name="connsiteY37" fmla="*/ 10866 h 32100"/>
              <a:gd name="connsiteX38" fmla="*/ 5436064 w 11582229"/>
              <a:gd name="connsiteY38" fmla="*/ 11208 h 32100"/>
              <a:gd name="connsiteX39" fmla="*/ 5557984 w 11582229"/>
              <a:gd name="connsiteY39" fmla="*/ 10524 h 32100"/>
              <a:gd name="connsiteX40" fmla="*/ 5874638 w 11582229"/>
              <a:gd name="connsiteY40" fmla="*/ 10980 h 32100"/>
              <a:gd name="connsiteX41" fmla="*/ 6256654 w 11582229"/>
              <a:gd name="connsiteY41" fmla="*/ 10181 h 32100"/>
              <a:gd name="connsiteX42" fmla="*/ 6667118 w 11582229"/>
              <a:gd name="connsiteY42" fmla="*/ 10524 h 32100"/>
              <a:gd name="connsiteX43" fmla="*/ 6677616 w 11582229"/>
              <a:gd name="connsiteY43" fmla="*/ 10524 h 32100"/>
              <a:gd name="connsiteX44" fmla="*/ 6987497 w 11582229"/>
              <a:gd name="connsiteY44" fmla="*/ 9611 h 32100"/>
              <a:gd name="connsiteX45" fmla="*/ 7145315 w 11582229"/>
              <a:gd name="connsiteY45" fmla="*/ 9041 h 32100"/>
              <a:gd name="connsiteX46" fmla="*/ 7315326 w 11582229"/>
              <a:gd name="connsiteY46" fmla="*/ 9041 h 32100"/>
              <a:gd name="connsiteX47" fmla="*/ 7546297 w 11582229"/>
              <a:gd name="connsiteY47" fmla="*/ 9953 h 32100"/>
              <a:gd name="connsiteX48" fmla="*/ 7599128 w 11582229"/>
              <a:gd name="connsiteY48" fmla="*/ 10296 h 32100"/>
              <a:gd name="connsiteX49" fmla="*/ 7952696 w 11582229"/>
              <a:gd name="connsiteY49" fmla="*/ 8356 h 32100"/>
              <a:gd name="connsiteX50" fmla="*/ 7983854 w 11582229"/>
              <a:gd name="connsiteY50" fmla="*/ 8128 h 32100"/>
              <a:gd name="connsiteX51" fmla="*/ 8257835 w 11582229"/>
              <a:gd name="connsiteY51" fmla="*/ 9497 h 32100"/>
              <a:gd name="connsiteX52" fmla="*/ 8342502 w 11582229"/>
              <a:gd name="connsiteY52" fmla="*/ 9497 h 32100"/>
              <a:gd name="connsiteX53" fmla="*/ 8680490 w 11582229"/>
              <a:gd name="connsiteY53" fmla="*/ 9953 h 32100"/>
              <a:gd name="connsiteX54" fmla="*/ 8786493 w 11582229"/>
              <a:gd name="connsiteY54" fmla="*/ 10067 h 32100"/>
              <a:gd name="connsiteX55" fmla="*/ 9153608 w 11582229"/>
              <a:gd name="connsiteY55" fmla="*/ 10752 h 32100"/>
              <a:gd name="connsiteX56" fmla="*/ 9353083 w 11582229"/>
              <a:gd name="connsiteY56" fmla="*/ 10410 h 32100"/>
              <a:gd name="connsiteX57" fmla="*/ 9404560 w 11582229"/>
              <a:gd name="connsiteY57" fmla="*/ 9953 h 32100"/>
              <a:gd name="connsiteX58" fmla="*/ 9773029 w 11582229"/>
              <a:gd name="connsiteY58" fmla="*/ 9953 h 32100"/>
              <a:gd name="connsiteX59" fmla="*/ 9888515 w 11582229"/>
              <a:gd name="connsiteY59" fmla="*/ 10866 h 32100"/>
              <a:gd name="connsiteX60" fmla="*/ 10311848 w 11582229"/>
              <a:gd name="connsiteY60" fmla="*/ 11208 h 32100"/>
              <a:gd name="connsiteX61" fmla="*/ 10503195 w 11582229"/>
              <a:gd name="connsiteY61" fmla="*/ 12121 h 32100"/>
              <a:gd name="connsiteX62" fmla="*/ 10726037 w 11582229"/>
              <a:gd name="connsiteY62" fmla="*/ 12920 h 32100"/>
              <a:gd name="connsiteX63" fmla="*/ 11299738 w 11582229"/>
              <a:gd name="connsiteY63" fmla="*/ 14517 h 32100"/>
              <a:gd name="connsiteX64" fmla="*/ 11415901 w 11582229"/>
              <a:gd name="connsiteY64" fmla="*/ 14745 h 32100"/>
              <a:gd name="connsiteX65" fmla="*/ 11560512 w 11582229"/>
              <a:gd name="connsiteY65" fmla="*/ 18282 h 32100"/>
              <a:gd name="connsiteX66" fmla="*/ 11561528 w 11582229"/>
              <a:gd name="connsiteY66" fmla="*/ 26040 h 32100"/>
              <a:gd name="connsiteX67" fmla="*/ 11504293 w 11582229"/>
              <a:gd name="connsiteY67" fmla="*/ 27866 h 32100"/>
              <a:gd name="connsiteX68" fmla="*/ 11220829 w 11582229"/>
              <a:gd name="connsiteY68" fmla="*/ 28893 h 32100"/>
              <a:gd name="connsiteX69" fmla="*/ 10777853 w 11582229"/>
              <a:gd name="connsiteY69" fmla="*/ 28664 h 32100"/>
              <a:gd name="connsiteX70" fmla="*/ 10756856 w 11582229"/>
              <a:gd name="connsiteY70" fmla="*/ 28664 h 32100"/>
              <a:gd name="connsiteX71" fmla="*/ 10215328 w 11582229"/>
              <a:gd name="connsiteY71" fmla="*/ 28664 h 32100"/>
              <a:gd name="connsiteX72" fmla="*/ 9932202 w 11582229"/>
              <a:gd name="connsiteY72" fmla="*/ 28778 h 32100"/>
              <a:gd name="connsiteX73" fmla="*/ 9585408 w 11582229"/>
              <a:gd name="connsiteY73" fmla="*/ 28094 h 32100"/>
              <a:gd name="connsiteX74" fmla="*/ 9490582 w 11582229"/>
              <a:gd name="connsiteY74" fmla="*/ 28550 h 32100"/>
              <a:gd name="connsiteX75" fmla="*/ 9449602 w 11582229"/>
              <a:gd name="connsiteY75" fmla="*/ 28893 h 32100"/>
              <a:gd name="connsiteX76" fmla="*/ 8991725 w 11582229"/>
              <a:gd name="connsiteY76" fmla="*/ 29463 h 32100"/>
              <a:gd name="connsiteX77" fmla="*/ 8920267 w 11582229"/>
              <a:gd name="connsiteY77" fmla="*/ 28778 h 32100"/>
              <a:gd name="connsiteX78" fmla="*/ 8754659 w 11582229"/>
              <a:gd name="connsiteY78" fmla="*/ 28094 h 32100"/>
              <a:gd name="connsiteX79" fmla="*/ 8396011 w 11582229"/>
              <a:gd name="connsiteY79" fmla="*/ 28436 h 32100"/>
              <a:gd name="connsiteX80" fmla="*/ 8332003 w 11582229"/>
              <a:gd name="connsiteY80" fmla="*/ 28436 h 32100"/>
              <a:gd name="connsiteX81" fmla="*/ 7546635 w 11582229"/>
              <a:gd name="connsiteY81" fmla="*/ 28778 h 32100"/>
              <a:gd name="connsiteX82" fmla="*/ 7138542 w 11582229"/>
              <a:gd name="connsiteY82" fmla="*/ 29349 h 32100"/>
              <a:gd name="connsiteX83" fmla="*/ 6800552 w 11582229"/>
              <a:gd name="connsiteY83" fmla="*/ 28550 h 32100"/>
              <a:gd name="connsiteX84" fmla="*/ 6678294 w 11582229"/>
              <a:gd name="connsiteY84" fmla="*/ 28893 h 32100"/>
              <a:gd name="connsiteX85" fmla="*/ 6515056 w 11582229"/>
              <a:gd name="connsiteY85" fmla="*/ 29691 h 32100"/>
              <a:gd name="connsiteX86" fmla="*/ 6335902 w 11582229"/>
              <a:gd name="connsiteY86" fmla="*/ 29349 h 32100"/>
              <a:gd name="connsiteX87" fmla="*/ 6050067 w 11582229"/>
              <a:gd name="connsiteY87" fmla="*/ 29235 h 32100"/>
              <a:gd name="connsiteX88" fmla="*/ 5848560 w 11582229"/>
              <a:gd name="connsiteY88" fmla="*/ 29463 h 32100"/>
              <a:gd name="connsiteX89" fmla="*/ 5595576 w 11582229"/>
              <a:gd name="connsiteY89" fmla="*/ 29805 h 32100"/>
              <a:gd name="connsiteX90" fmla="*/ 5445886 w 11582229"/>
              <a:gd name="connsiteY90" fmla="*/ 29577 h 32100"/>
              <a:gd name="connsiteX91" fmla="*/ 4945337 w 11582229"/>
              <a:gd name="connsiteY91" fmla="*/ 29235 h 32100"/>
              <a:gd name="connsiteX92" fmla="*/ 4860670 w 11582229"/>
              <a:gd name="connsiteY92" fmla="*/ 29463 h 32100"/>
              <a:gd name="connsiteX93" fmla="*/ 4517600 w 11582229"/>
              <a:gd name="connsiteY93" fmla="*/ 29919 h 32100"/>
              <a:gd name="connsiteX94" fmla="*/ 4412953 w 11582229"/>
              <a:gd name="connsiteY94" fmla="*/ 30604 h 32100"/>
              <a:gd name="connsiteX95" fmla="*/ 4215510 w 11582229"/>
              <a:gd name="connsiteY95" fmla="*/ 29463 h 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582229" h="32100">
                <a:moveTo>
                  <a:pt x="4215848" y="30033"/>
                </a:moveTo>
                <a:cubicBezTo>
                  <a:pt x="4125763" y="33456"/>
                  <a:pt x="4017728" y="31060"/>
                  <a:pt x="3914096" y="31174"/>
                </a:cubicBezTo>
                <a:cubicBezTo>
                  <a:pt x="3851104" y="31174"/>
                  <a:pt x="3788112" y="31288"/>
                  <a:pt x="3725120" y="31517"/>
                </a:cubicBezTo>
                <a:cubicBezTo>
                  <a:pt x="3697350" y="31517"/>
                  <a:pt x="3665854" y="32429"/>
                  <a:pt x="3642486" y="31973"/>
                </a:cubicBezTo>
                <a:cubicBezTo>
                  <a:pt x="3555449" y="30490"/>
                  <a:pt x="3470782" y="30490"/>
                  <a:pt x="3380696" y="30946"/>
                </a:cubicBezTo>
                <a:cubicBezTo>
                  <a:pt x="3261824" y="31517"/>
                  <a:pt x="3140582" y="31517"/>
                  <a:pt x="3020016" y="31517"/>
                </a:cubicBezTo>
                <a:cubicBezTo>
                  <a:pt x="2964475" y="31517"/>
                  <a:pt x="2908934" y="30832"/>
                  <a:pt x="2853054" y="30718"/>
                </a:cubicBezTo>
                <a:cubicBezTo>
                  <a:pt x="2779224" y="30490"/>
                  <a:pt x="2705395" y="30604"/>
                  <a:pt x="2631905" y="30718"/>
                </a:cubicBezTo>
                <a:cubicBezTo>
                  <a:pt x="2537078" y="30718"/>
                  <a:pt x="2442590" y="31288"/>
                  <a:pt x="2347763" y="31174"/>
                </a:cubicBezTo>
                <a:cubicBezTo>
                  <a:pt x="2171318" y="31174"/>
                  <a:pt x="1995550" y="29235"/>
                  <a:pt x="1818766" y="30033"/>
                </a:cubicBezTo>
                <a:cubicBezTo>
                  <a:pt x="1798107" y="30033"/>
                  <a:pt x="1776771" y="30033"/>
                  <a:pt x="1755774" y="29919"/>
                </a:cubicBezTo>
                <a:cubicBezTo>
                  <a:pt x="1684993" y="29691"/>
                  <a:pt x="1613873" y="29691"/>
                  <a:pt x="1543430" y="29349"/>
                </a:cubicBezTo>
                <a:cubicBezTo>
                  <a:pt x="1483486" y="29121"/>
                  <a:pt x="1424219" y="28550"/>
                  <a:pt x="1364614" y="28094"/>
                </a:cubicBezTo>
                <a:cubicBezTo>
                  <a:pt x="1343617" y="27980"/>
                  <a:pt x="1322281" y="27409"/>
                  <a:pt x="1301961" y="27523"/>
                </a:cubicBezTo>
                <a:cubicBezTo>
                  <a:pt x="1048638" y="28436"/>
                  <a:pt x="797347" y="26040"/>
                  <a:pt x="545041" y="25812"/>
                </a:cubicBezTo>
                <a:cubicBezTo>
                  <a:pt x="452585" y="25812"/>
                  <a:pt x="370966" y="25127"/>
                  <a:pt x="290702" y="22960"/>
                </a:cubicBezTo>
                <a:cubicBezTo>
                  <a:pt x="270043" y="22389"/>
                  <a:pt x="242273" y="22275"/>
                  <a:pt x="217889" y="22275"/>
                </a:cubicBezTo>
                <a:cubicBezTo>
                  <a:pt x="125094" y="22275"/>
                  <a:pt x="51942" y="19651"/>
                  <a:pt x="23494" y="16228"/>
                </a:cubicBezTo>
                <a:cubicBezTo>
                  <a:pt x="-10711" y="12007"/>
                  <a:pt x="-17146" y="6873"/>
                  <a:pt x="70569" y="3678"/>
                </a:cubicBezTo>
                <a:cubicBezTo>
                  <a:pt x="126110" y="1739"/>
                  <a:pt x="203326" y="940"/>
                  <a:pt x="273430" y="27"/>
                </a:cubicBezTo>
                <a:cubicBezTo>
                  <a:pt x="287654" y="-201"/>
                  <a:pt x="317795" y="1054"/>
                  <a:pt x="330326" y="1853"/>
                </a:cubicBezTo>
                <a:cubicBezTo>
                  <a:pt x="345566" y="2880"/>
                  <a:pt x="350307" y="4249"/>
                  <a:pt x="357081" y="5161"/>
                </a:cubicBezTo>
                <a:cubicBezTo>
                  <a:pt x="460035" y="5618"/>
                  <a:pt x="557233" y="6188"/>
                  <a:pt x="654769" y="6531"/>
                </a:cubicBezTo>
                <a:cubicBezTo>
                  <a:pt x="796670" y="7101"/>
                  <a:pt x="938910" y="7443"/>
                  <a:pt x="1080811" y="7900"/>
                </a:cubicBezTo>
                <a:cubicBezTo>
                  <a:pt x="1095035" y="7900"/>
                  <a:pt x="1110275" y="7900"/>
                  <a:pt x="1123483" y="7900"/>
                </a:cubicBezTo>
                <a:cubicBezTo>
                  <a:pt x="1281979" y="9953"/>
                  <a:pt x="1442169" y="9041"/>
                  <a:pt x="1601681" y="9269"/>
                </a:cubicBezTo>
                <a:cubicBezTo>
                  <a:pt x="1740195" y="9269"/>
                  <a:pt x="1878371" y="9611"/>
                  <a:pt x="2016886" y="9725"/>
                </a:cubicBezTo>
                <a:cubicBezTo>
                  <a:pt x="2143886" y="9725"/>
                  <a:pt x="2271902" y="10296"/>
                  <a:pt x="2397209" y="9725"/>
                </a:cubicBezTo>
                <a:cubicBezTo>
                  <a:pt x="2510323" y="9269"/>
                  <a:pt x="2620390" y="10067"/>
                  <a:pt x="2731811" y="10181"/>
                </a:cubicBezTo>
                <a:cubicBezTo>
                  <a:pt x="2859150" y="10181"/>
                  <a:pt x="2986827" y="10181"/>
                  <a:pt x="3113827" y="10752"/>
                </a:cubicBezTo>
                <a:cubicBezTo>
                  <a:pt x="3270630" y="11436"/>
                  <a:pt x="3425400" y="10752"/>
                  <a:pt x="3580849" y="10638"/>
                </a:cubicBezTo>
                <a:cubicBezTo>
                  <a:pt x="3685496" y="10410"/>
                  <a:pt x="3791499" y="11322"/>
                  <a:pt x="3896824" y="11436"/>
                </a:cubicBezTo>
                <a:cubicBezTo>
                  <a:pt x="3945254" y="11436"/>
                  <a:pt x="3993006" y="10410"/>
                  <a:pt x="4041774" y="10296"/>
                </a:cubicBezTo>
                <a:cubicBezTo>
                  <a:pt x="4125086" y="10067"/>
                  <a:pt x="4208737" y="11551"/>
                  <a:pt x="4292387" y="10067"/>
                </a:cubicBezTo>
                <a:cubicBezTo>
                  <a:pt x="4314401" y="9725"/>
                  <a:pt x="4346913" y="10752"/>
                  <a:pt x="4375022" y="10752"/>
                </a:cubicBezTo>
                <a:cubicBezTo>
                  <a:pt x="4451899" y="10980"/>
                  <a:pt x="4529115" y="11208"/>
                  <a:pt x="4605993" y="11208"/>
                </a:cubicBezTo>
                <a:cubicBezTo>
                  <a:pt x="4672710" y="11208"/>
                  <a:pt x="4740782" y="10410"/>
                  <a:pt x="4805806" y="10866"/>
                </a:cubicBezTo>
                <a:cubicBezTo>
                  <a:pt x="4909438" y="11551"/>
                  <a:pt x="5011038" y="10752"/>
                  <a:pt x="5111622" y="10866"/>
                </a:cubicBezTo>
                <a:cubicBezTo>
                  <a:pt x="5218979" y="11094"/>
                  <a:pt x="5325998" y="8584"/>
                  <a:pt x="5436064" y="11208"/>
                </a:cubicBezTo>
                <a:cubicBezTo>
                  <a:pt x="5466545" y="11893"/>
                  <a:pt x="5517683" y="10980"/>
                  <a:pt x="5557984" y="10524"/>
                </a:cubicBezTo>
                <a:cubicBezTo>
                  <a:pt x="5663987" y="9269"/>
                  <a:pt x="5768974" y="11322"/>
                  <a:pt x="5874638" y="10980"/>
                </a:cubicBezTo>
                <a:cubicBezTo>
                  <a:pt x="6001976" y="10638"/>
                  <a:pt x="6129654" y="9839"/>
                  <a:pt x="6256654" y="10181"/>
                </a:cubicBezTo>
                <a:cubicBezTo>
                  <a:pt x="6393813" y="10638"/>
                  <a:pt x="6530297" y="7671"/>
                  <a:pt x="6667118" y="10524"/>
                </a:cubicBezTo>
                <a:cubicBezTo>
                  <a:pt x="6670505" y="10524"/>
                  <a:pt x="6674568" y="10638"/>
                  <a:pt x="6677616" y="10524"/>
                </a:cubicBezTo>
                <a:cubicBezTo>
                  <a:pt x="6778878" y="9041"/>
                  <a:pt x="6884203" y="9839"/>
                  <a:pt x="6987497" y="9611"/>
                </a:cubicBezTo>
                <a:cubicBezTo>
                  <a:pt x="7040328" y="9497"/>
                  <a:pt x="7092483" y="9155"/>
                  <a:pt x="7145315" y="9041"/>
                </a:cubicBezTo>
                <a:cubicBezTo>
                  <a:pt x="7202211" y="9041"/>
                  <a:pt x="7261816" y="9725"/>
                  <a:pt x="7315326" y="9041"/>
                </a:cubicBezTo>
                <a:cubicBezTo>
                  <a:pt x="7396267" y="8128"/>
                  <a:pt x="7470097" y="9155"/>
                  <a:pt x="7546297" y="9953"/>
                </a:cubicBezTo>
                <a:cubicBezTo>
                  <a:pt x="7563568" y="10181"/>
                  <a:pt x="7581856" y="10410"/>
                  <a:pt x="7599128" y="10296"/>
                </a:cubicBezTo>
                <a:cubicBezTo>
                  <a:pt x="7716984" y="9725"/>
                  <a:pt x="7834840" y="9041"/>
                  <a:pt x="7952696" y="8356"/>
                </a:cubicBezTo>
                <a:cubicBezTo>
                  <a:pt x="7963195" y="8356"/>
                  <a:pt x="7973694" y="8014"/>
                  <a:pt x="7983854" y="8128"/>
                </a:cubicBezTo>
                <a:cubicBezTo>
                  <a:pt x="8075294" y="8584"/>
                  <a:pt x="8166395" y="9041"/>
                  <a:pt x="8257835" y="9497"/>
                </a:cubicBezTo>
                <a:cubicBezTo>
                  <a:pt x="8285944" y="9611"/>
                  <a:pt x="8315408" y="9839"/>
                  <a:pt x="8342502" y="9497"/>
                </a:cubicBezTo>
                <a:cubicBezTo>
                  <a:pt x="8455616" y="8584"/>
                  <a:pt x="8567715" y="8926"/>
                  <a:pt x="8680490" y="9953"/>
                </a:cubicBezTo>
                <a:cubicBezTo>
                  <a:pt x="8715034" y="10296"/>
                  <a:pt x="8756014" y="10638"/>
                  <a:pt x="8786493" y="10067"/>
                </a:cubicBezTo>
                <a:cubicBezTo>
                  <a:pt x="8911122" y="7786"/>
                  <a:pt x="9031350" y="10067"/>
                  <a:pt x="9153608" y="10752"/>
                </a:cubicBezTo>
                <a:cubicBezTo>
                  <a:pt x="9218970" y="11094"/>
                  <a:pt x="9286704" y="10638"/>
                  <a:pt x="9353083" y="10410"/>
                </a:cubicBezTo>
                <a:cubicBezTo>
                  <a:pt x="9370693" y="10410"/>
                  <a:pt x="9388643" y="9839"/>
                  <a:pt x="9404560" y="9953"/>
                </a:cubicBezTo>
                <a:cubicBezTo>
                  <a:pt x="9528512" y="11094"/>
                  <a:pt x="9650432" y="9839"/>
                  <a:pt x="9773029" y="9953"/>
                </a:cubicBezTo>
                <a:cubicBezTo>
                  <a:pt x="9811637" y="9953"/>
                  <a:pt x="9849906" y="10752"/>
                  <a:pt x="9888515" y="10866"/>
                </a:cubicBezTo>
                <a:cubicBezTo>
                  <a:pt x="10029738" y="11094"/>
                  <a:pt x="10170963" y="10980"/>
                  <a:pt x="10311848" y="11208"/>
                </a:cubicBezTo>
                <a:cubicBezTo>
                  <a:pt x="10375517" y="11208"/>
                  <a:pt x="10439525" y="11779"/>
                  <a:pt x="10503195" y="12121"/>
                </a:cubicBezTo>
                <a:cubicBezTo>
                  <a:pt x="10577363" y="12463"/>
                  <a:pt x="10651531" y="12691"/>
                  <a:pt x="10726037" y="12920"/>
                </a:cubicBezTo>
                <a:cubicBezTo>
                  <a:pt x="10917383" y="13490"/>
                  <a:pt x="11108392" y="13946"/>
                  <a:pt x="11299738" y="14517"/>
                </a:cubicBezTo>
                <a:cubicBezTo>
                  <a:pt x="11338685" y="14517"/>
                  <a:pt x="11377970" y="14859"/>
                  <a:pt x="11415901" y="14745"/>
                </a:cubicBezTo>
                <a:cubicBezTo>
                  <a:pt x="11481941" y="14403"/>
                  <a:pt x="11528338" y="15886"/>
                  <a:pt x="11560512" y="18282"/>
                </a:cubicBezTo>
                <a:cubicBezTo>
                  <a:pt x="11594040" y="20792"/>
                  <a:pt x="11584218" y="23530"/>
                  <a:pt x="11561528" y="26040"/>
                </a:cubicBezTo>
                <a:cubicBezTo>
                  <a:pt x="11553400" y="26953"/>
                  <a:pt x="11525290" y="27752"/>
                  <a:pt x="11504293" y="27866"/>
                </a:cubicBezTo>
                <a:cubicBezTo>
                  <a:pt x="11410144" y="28322"/>
                  <a:pt x="11315656" y="28664"/>
                  <a:pt x="11220829" y="28893"/>
                </a:cubicBezTo>
                <a:cubicBezTo>
                  <a:pt x="11073509" y="29235"/>
                  <a:pt x="10925173" y="26839"/>
                  <a:pt x="10777853" y="28664"/>
                </a:cubicBezTo>
                <a:cubicBezTo>
                  <a:pt x="10771080" y="28664"/>
                  <a:pt x="10763290" y="28778"/>
                  <a:pt x="10756856" y="28664"/>
                </a:cubicBezTo>
                <a:cubicBezTo>
                  <a:pt x="10574992" y="26268"/>
                  <a:pt x="10395837" y="28893"/>
                  <a:pt x="10215328" y="28664"/>
                </a:cubicBezTo>
                <a:cubicBezTo>
                  <a:pt x="10120840" y="28664"/>
                  <a:pt x="10025674" y="28436"/>
                  <a:pt x="9932202" y="28778"/>
                </a:cubicBezTo>
                <a:cubicBezTo>
                  <a:pt x="9815701" y="29235"/>
                  <a:pt x="9700893" y="28664"/>
                  <a:pt x="9585408" y="28094"/>
                </a:cubicBezTo>
                <a:cubicBezTo>
                  <a:pt x="9554250" y="27980"/>
                  <a:pt x="9522077" y="28436"/>
                  <a:pt x="9490582" y="28550"/>
                </a:cubicBezTo>
                <a:cubicBezTo>
                  <a:pt x="9476696" y="28550"/>
                  <a:pt x="9461117" y="29121"/>
                  <a:pt x="9449602" y="28893"/>
                </a:cubicBezTo>
                <a:cubicBezTo>
                  <a:pt x="9293816" y="26497"/>
                  <a:pt x="9143786" y="28664"/>
                  <a:pt x="8991725" y="29463"/>
                </a:cubicBezTo>
                <a:cubicBezTo>
                  <a:pt x="8968696" y="29577"/>
                  <a:pt x="8940248" y="29349"/>
                  <a:pt x="8920267" y="28778"/>
                </a:cubicBezTo>
                <a:cubicBezTo>
                  <a:pt x="8865402" y="27181"/>
                  <a:pt x="8811893" y="27638"/>
                  <a:pt x="8754659" y="28094"/>
                </a:cubicBezTo>
                <a:cubicBezTo>
                  <a:pt x="8636464" y="29121"/>
                  <a:pt x="8516237" y="29121"/>
                  <a:pt x="8396011" y="28436"/>
                </a:cubicBezTo>
                <a:cubicBezTo>
                  <a:pt x="8374675" y="28322"/>
                  <a:pt x="8352662" y="28208"/>
                  <a:pt x="8332003" y="28436"/>
                </a:cubicBezTo>
                <a:cubicBezTo>
                  <a:pt x="8071568" y="30376"/>
                  <a:pt x="7808763" y="29121"/>
                  <a:pt x="7546635" y="28778"/>
                </a:cubicBezTo>
                <a:cubicBezTo>
                  <a:pt x="7415232" y="31517"/>
                  <a:pt x="7277734" y="27638"/>
                  <a:pt x="7138542" y="29349"/>
                </a:cubicBezTo>
                <a:cubicBezTo>
                  <a:pt x="7035248" y="30604"/>
                  <a:pt x="6914005" y="28778"/>
                  <a:pt x="6800552" y="28550"/>
                </a:cubicBezTo>
                <a:cubicBezTo>
                  <a:pt x="6759235" y="28550"/>
                  <a:pt x="6709451" y="27980"/>
                  <a:pt x="6678294" y="28893"/>
                </a:cubicBezTo>
                <a:cubicBezTo>
                  <a:pt x="6623430" y="30490"/>
                  <a:pt x="6570259" y="30490"/>
                  <a:pt x="6515056" y="29691"/>
                </a:cubicBezTo>
                <a:cubicBezTo>
                  <a:pt x="6454435" y="28893"/>
                  <a:pt x="6396523" y="29235"/>
                  <a:pt x="6335902" y="29349"/>
                </a:cubicBezTo>
                <a:cubicBezTo>
                  <a:pt x="6241075" y="29577"/>
                  <a:pt x="6145232" y="29235"/>
                  <a:pt x="6050067" y="29235"/>
                </a:cubicBezTo>
                <a:cubicBezTo>
                  <a:pt x="5982672" y="29235"/>
                  <a:pt x="5915616" y="29349"/>
                  <a:pt x="5848560" y="29463"/>
                </a:cubicBezTo>
                <a:cubicBezTo>
                  <a:pt x="5764232" y="29577"/>
                  <a:pt x="5679905" y="29805"/>
                  <a:pt x="5595576" y="29805"/>
                </a:cubicBezTo>
                <a:cubicBezTo>
                  <a:pt x="5545792" y="29805"/>
                  <a:pt x="5495331" y="29463"/>
                  <a:pt x="5445886" y="29577"/>
                </a:cubicBezTo>
                <a:cubicBezTo>
                  <a:pt x="5278923" y="30033"/>
                  <a:pt x="5112299" y="30148"/>
                  <a:pt x="4945337" y="29235"/>
                </a:cubicBezTo>
                <a:cubicBezTo>
                  <a:pt x="4917227" y="29121"/>
                  <a:pt x="4884038" y="28893"/>
                  <a:pt x="4860670" y="29463"/>
                </a:cubicBezTo>
                <a:cubicBezTo>
                  <a:pt x="4747894" y="31973"/>
                  <a:pt x="4632408" y="30262"/>
                  <a:pt x="4517600" y="29919"/>
                </a:cubicBezTo>
                <a:cubicBezTo>
                  <a:pt x="4482718" y="29919"/>
                  <a:pt x="4446819" y="30148"/>
                  <a:pt x="4412953" y="30604"/>
                </a:cubicBezTo>
                <a:cubicBezTo>
                  <a:pt x="4313723" y="31859"/>
                  <a:pt x="4314062" y="31859"/>
                  <a:pt x="4215510" y="29463"/>
                </a:cubicBezTo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13BB8AF1-5B63-6D41-5EBF-03D0381BF3D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00827" y="6204585"/>
            <a:ext cx="2433100" cy="480131"/>
          </a:xfrm>
        </p:spPr>
        <p:txBody>
          <a:bodyPr wrap="square" anchor="b">
            <a:spAutoFit/>
          </a:bodyPr>
          <a:lstStyle>
            <a:lvl1pPr marL="0" indent="0" algn="r">
              <a:buNone/>
              <a:defRPr sz="2800">
                <a:solidFill>
                  <a:schemeClr val="bg2">
                    <a:lumMod val="9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cumin Pro" panose="020B0804020202020204" pitchFamily="34" charset="0"/>
                <a:ea typeface="+mn-ea"/>
                <a:cs typeface="+mn-cs"/>
              </a:rPr>
              <a:t>EXILE</a:t>
            </a:r>
          </a:p>
        </p:txBody>
      </p:sp>
      <p:pic>
        <p:nvPicPr>
          <p:cNvPr id="7" name="Graphic 8">
            <a:extLst>
              <a:ext uri="{FF2B5EF4-FFF2-40B4-BE49-F238E27FC236}">
                <a16:creationId xmlns:a16="http://schemas.microsoft.com/office/drawing/2014/main" id="{B163AEF4-17FC-4EB8-B17E-2012FEAACE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6715" y="761235"/>
            <a:ext cx="1882861" cy="1966039"/>
          </a:xfrm>
          <a:custGeom>
            <a:avLst/>
            <a:gdLst>
              <a:gd name="connsiteX0" fmla="*/ -98 w 1882861"/>
              <a:gd name="connsiteY0" fmla="*/ -103 h 1966039"/>
              <a:gd name="connsiteX1" fmla="*/ 1882763 w 1882861"/>
              <a:gd name="connsiteY1" fmla="*/ -103 h 1966039"/>
              <a:gd name="connsiteX2" fmla="*/ 1882763 w 1882861"/>
              <a:gd name="connsiteY2" fmla="*/ 1965937 h 1966039"/>
              <a:gd name="connsiteX3" fmla="*/ -98 w 1882861"/>
              <a:gd name="connsiteY3" fmla="*/ 1965937 h 1966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2861" h="1966039">
                <a:moveTo>
                  <a:pt x="-98" y="-103"/>
                </a:moveTo>
                <a:lnTo>
                  <a:pt x="1882763" y="-103"/>
                </a:lnTo>
                <a:lnTo>
                  <a:pt x="1882763" y="1965937"/>
                </a:lnTo>
                <a:lnTo>
                  <a:pt x="-98" y="1965937"/>
                </a:lnTo>
                <a:close/>
              </a:path>
            </a:pathLst>
          </a:custGeom>
        </p:spPr>
      </p:pic>
      <p:pic>
        <p:nvPicPr>
          <p:cNvPr id="10" name="Graphic 6">
            <a:extLst>
              <a:ext uri="{FF2B5EF4-FFF2-40B4-BE49-F238E27FC236}">
                <a16:creationId xmlns:a16="http://schemas.microsoft.com/office/drawing/2014/main" id="{D7670200-E185-C85B-7027-6F4272001E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399" y="5027686"/>
            <a:ext cx="1966050" cy="1579440"/>
          </a:xfrm>
          <a:custGeom>
            <a:avLst/>
            <a:gdLst>
              <a:gd name="connsiteX0" fmla="*/ -169 w 1966050"/>
              <a:gd name="connsiteY0" fmla="*/ -136 h 1579440"/>
              <a:gd name="connsiteX1" fmla="*/ 1965882 w 1966050"/>
              <a:gd name="connsiteY1" fmla="*/ -136 h 1579440"/>
              <a:gd name="connsiteX2" fmla="*/ 1965882 w 1966050"/>
              <a:gd name="connsiteY2" fmla="*/ 1579305 h 1579440"/>
              <a:gd name="connsiteX3" fmla="*/ -169 w 1966050"/>
              <a:gd name="connsiteY3" fmla="*/ 1579305 h 157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6050" h="1579440">
                <a:moveTo>
                  <a:pt x="-169" y="-136"/>
                </a:moveTo>
                <a:lnTo>
                  <a:pt x="1965882" y="-136"/>
                </a:lnTo>
                <a:lnTo>
                  <a:pt x="1965882" y="1579305"/>
                </a:lnTo>
                <a:lnTo>
                  <a:pt x="-169" y="157930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1741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9945" y="3199182"/>
            <a:ext cx="5632173" cy="1311128"/>
          </a:xfrm>
        </p:spPr>
        <p:txBody>
          <a:bodyPr/>
          <a:lstStyle/>
          <a:p>
            <a:pPr algn="l"/>
            <a:r>
              <a:rPr lang="en-GB" sz="8800" dirty="0">
                <a:solidFill>
                  <a:schemeClr val="accent1"/>
                </a:solidFill>
              </a:rPr>
              <a:t>David</a:t>
            </a:r>
            <a:endParaRPr lang="en-GB" sz="8800" b="1" dirty="0">
              <a:solidFill>
                <a:schemeClr val="accent1"/>
              </a:solidFill>
              <a:latin typeface="Acumin Pro" panose="020B0804020202020204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9945" y="1044202"/>
            <a:ext cx="9144000" cy="426207"/>
          </a:xfrm>
        </p:spPr>
        <p:txBody>
          <a:bodyPr/>
          <a:lstStyle/>
          <a:p>
            <a:pPr algn="l"/>
            <a:r>
              <a:rPr lang="en-GB" sz="2400" dirty="0">
                <a:solidFill>
                  <a:schemeClr val="tx2"/>
                </a:solidFill>
              </a:rPr>
              <a:t>Answer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56038F54-7680-211D-D782-96374AD7E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925558" flipH="1">
            <a:off x="1270866" y="1643261"/>
            <a:ext cx="969908" cy="923330"/>
          </a:xfrm>
          <a:prstGeom prst="rect">
            <a:avLst/>
          </a:prstGeom>
        </p:spPr>
      </p:pic>
      <p:sp>
        <p:nvSpPr>
          <p:cNvPr id="2" name="Graphic 3">
            <a:extLst>
              <a:ext uri="{FF2B5EF4-FFF2-40B4-BE49-F238E27FC236}">
                <a16:creationId xmlns:a16="http://schemas.microsoft.com/office/drawing/2014/main" id="{D07C6075-44B8-E132-ED3F-A5BFF978CC46}"/>
              </a:ext>
            </a:extLst>
          </p:cNvPr>
          <p:cNvSpPr/>
          <p:nvPr/>
        </p:nvSpPr>
        <p:spPr>
          <a:xfrm>
            <a:off x="304674" y="6074991"/>
            <a:ext cx="11582229" cy="32100"/>
          </a:xfrm>
          <a:custGeom>
            <a:avLst/>
            <a:gdLst>
              <a:gd name="connsiteX0" fmla="*/ 4215848 w 11582229"/>
              <a:gd name="connsiteY0" fmla="*/ 30033 h 32100"/>
              <a:gd name="connsiteX1" fmla="*/ 3914096 w 11582229"/>
              <a:gd name="connsiteY1" fmla="*/ 31174 h 32100"/>
              <a:gd name="connsiteX2" fmla="*/ 3725120 w 11582229"/>
              <a:gd name="connsiteY2" fmla="*/ 31517 h 32100"/>
              <a:gd name="connsiteX3" fmla="*/ 3642486 w 11582229"/>
              <a:gd name="connsiteY3" fmla="*/ 31973 h 32100"/>
              <a:gd name="connsiteX4" fmla="*/ 3380696 w 11582229"/>
              <a:gd name="connsiteY4" fmla="*/ 30946 h 32100"/>
              <a:gd name="connsiteX5" fmla="*/ 3020016 w 11582229"/>
              <a:gd name="connsiteY5" fmla="*/ 31517 h 32100"/>
              <a:gd name="connsiteX6" fmla="*/ 2853054 w 11582229"/>
              <a:gd name="connsiteY6" fmla="*/ 30718 h 32100"/>
              <a:gd name="connsiteX7" fmla="*/ 2631905 w 11582229"/>
              <a:gd name="connsiteY7" fmla="*/ 30718 h 32100"/>
              <a:gd name="connsiteX8" fmla="*/ 2347763 w 11582229"/>
              <a:gd name="connsiteY8" fmla="*/ 31174 h 32100"/>
              <a:gd name="connsiteX9" fmla="*/ 1818766 w 11582229"/>
              <a:gd name="connsiteY9" fmla="*/ 30033 h 32100"/>
              <a:gd name="connsiteX10" fmla="*/ 1755774 w 11582229"/>
              <a:gd name="connsiteY10" fmla="*/ 29919 h 32100"/>
              <a:gd name="connsiteX11" fmla="*/ 1543430 w 11582229"/>
              <a:gd name="connsiteY11" fmla="*/ 29349 h 32100"/>
              <a:gd name="connsiteX12" fmla="*/ 1364614 w 11582229"/>
              <a:gd name="connsiteY12" fmla="*/ 28094 h 32100"/>
              <a:gd name="connsiteX13" fmla="*/ 1301961 w 11582229"/>
              <a:gd name="connsiteY13" fmla="*/ 27523 h 32100"/>
              <a:gd name="connsiteX14" fmla="*/ 545041 w 11582229"/>
              <a:gd name="connsiteY14" fmla="*/ 25812 h 32100"/>
              <a:gd name="connsiteX15" fmla="*/ 290702 w 11582229"/>
              <a:gd name="connsiteY15" fmla="*/ 22960 h 32100"/>
              <a:gd name="connsiteX16" fmla="*/ 217889 w 11582229"/>
              <a:gd name="connsiteY16" fmla="*/ 22275 h 32100"/>
              <a:gd name="connsiteX17" fmla="*/ 23494 w 11582229"/>
              <a:gd name="connsiteY17" fmla="*/ 16228 h 32100"/>
              <a:gd name="connsiteX18" fmla="*/ 70569 w 11582229"/>
              <a:gd name="connsiteY18" fmla="*/ 3678 h 32100"/>
              <a:gd name="connsiteX19" fmla="*/ 273430 w 11582229"/>
              <a:gd name="connsiteY19" fmla="*/ 27 h 32100"/>
              <a:gd name="connsiteX20" fmla="*/ 330326 w 11582229"/>
              <a:gd name="connsiteY20" fmla="*/ 1853 h 32100"/>
              <a:gd name="connsiteX21" fmla="*/ 357081 w 11582229"/>
              <a:gd name="connsiteY21" fmla="*/ 5161 h 32100"/>
              <a:gd name="connsiteX22" fmla="*/ 654769 w 11582229"/>
              <a:gd name="connsiteY22" fmla="*/ 6531 h 32100"/>
              <a:gd name="connsiteX23" fmla="*/ 1080811 w 11582229"/>
              <a:gd name="connsiteY23" fmla="*/ 7900 h 32100"/>
              <a:gd name="connsiteX24" fmla="*/ 1123483 w 11582229"/>
              <a:gd name="connsiteY24" fmla="*/ 7900 h 32100"/>
              <a:gd name="connsiteX25" fmla="*/ 1601681 w 11582229"/>
              <a:gd name="connsiteY25" fmla="*/ 9269 h 32100"/>
              <a:gd name="connsiteX26" fmla="*/ 2016886 w 11582229"/>
              <a:gd name="connsiteY26" fmla="*/ 9725 h 32100"/>
              <a:gd name="connsiteX27" fmla="*/ 2397209 w 11582229"/>
              <a:gd name="connsiteY27" fmla="*/ 9725 h 32100"/>
              <a:gd name="connsiteX28" fmla="*/ 2731811 w 11582229"/>
              <a:gd name="connsiteY28" fmla="*/ 10181 h 32100"/>
              <a:gd name="connsiteX29" fmla="*/ 3113827 w 11582229"/>
              <a:gd name="connsiteY29" fmla="*/ 10752 h 32100"/>
              <a:gd name="connsiteX30" fmla="*/ 3580849 w 11582229"/>
              <a:gd name="connsiteY30" fmla="*/ 10638 h 32100"/>
              <a:gd name="connsiteX31" fmla="*/ 3896824 w 11582229"/>
              <a:gd name="connsiteY31" fmla="*/ 11436 h 32100"/>
              <a:gd name="connsiteX32" fmla="*/ 4041774 w 11582229"/>
              <a:gd name="connsiteY32" fmla="*/ 10296 h 32100"/>
              <a:gd name="connsiteX33" fmla="*/ 4292387 w 11582229"/>
              <a:gd name="connsiteY33" fmla="*/ 10067 h 32100"/>
              <a:gd name="connsiteX34" fmla="*/ 4375022 w 11582229"/>
              <a:gd name="connsiteY34" fmla="*/ 10752 h 32100"/>
              <a:gd name="connsiteX35" fmla="*/ 4605993 w 11582229"/>
              <a:gd name="connsiteY35" fmla="*/ 11208 h 32100"/>
              <a:gd name="connsiteX36" fmla="*/ 4805806 w 11582229"/>
              <a:gd name="connsiteY36" fmla="*/ 10866 h 32100"/>
              <a:gd name="connsiteX37" fmla="*/ 5111622 w 11582229"/>
              <a:gd name="connsiteY37" fmla="*/ 10866 h 32100"/>
              <a:gd name="connsiteX38" fmla="*/ 5436064 w 11582229"/>
              <a:gd name="connsiteY38" fmla="*/ 11208 h 32100"/>
              <a:gd name="connsiteX39" fmla="*/ 5557984 w 11582229"/>
              <a:gd name="connsiteY39" fmla="*/ 10524 h 32100"/>
              <a:gd name="connsiteX40" fmla="*/ 5874638 w 11582229"/>
              <a:gd name="connsiteY40" fmla="*/ 10980 h 32100"/>
              <a:gd name="connsiteX41" fmla="*/ 6256654 w 11582229"/>
              <a:gd name="connsiteY41" fmla="*/ 10181 h 32100"/>
              <a:gd name="connsiteX42" fmla="*/ 6667118 w 11582229"/>
              <a:gd name="connsiteY42" fmla="*/ 10524 h 32100"/>
              <a:gd name="connsiteX43" fmla="*/ 6677616 w 11582229"/>
              <a:gd name="connsiteY43" fmla="*/ 10524 h 32100"/>
              <a:gd name="connsiteX44" fmla="*/ 6987497 w 11582229"/>
              <a:gd name="connsiteY44" fmla="*/ 9611 h 32100"/>
              <a:gd name="connsiteX45" fmla="*/ 7145315 w 11582229"/>
              <a:gd name="connsiteY45" fmla="*/ 9041 h 32100"/>
              <a:gd name="connsiteX46" fmla="*/ 7315326 w 11582229"/>
              <a:gd name="connsiteY46" fmla="*/ 9041 h 32100"/>
              <a:gd name="connsiteX47" fmla="*/ 7546297 w 11582229"/>
              <a:gd name="connsiteY47" fmla="*/ 9953 h 32100"/>
              <a:gd name="connsiteX48" fmla="*/ 7599128 w 11582229"/>
              <a:gd name="connsiteY48" fmla="*/ 10296 h 32100"/>
              <a:gd name="connsiteX49" fmla="*/ 7952696 w 11582229"/>
              <a:gd name="connsiteY49" fmla="*/ 8356 h 32100"/>
              <a:gd name="connsiteX50" fmla="*/ 7983854 w 11582229"/>
              <a:gd name="connsiteY50" fmla="*/ 8128 h 32100"/>
              <a:gd name="connsiteX51" fmla="*/ 8257835 w 11582229"/>
              <a:gd name="connsiteY51" fmla="*/ 9497 h 32100"/>
              <a:gd name="connsiteX52" fmla="*/ 8342502 w 11582229"/>
              <a:gd name="connsiteY52" fmla="*/ 9497 h 32100"/>
              <a:gd name="connsiteX53" fmla="*/ 8680490 w 11582229"/>
              <a:gd name="connsiteY53" fmla="*/ 9953 h 32100"/>
              <a:gd name="connsiteX54" fmla="*/ 8786493 w 11582229"/>
              <a:gd name="connsiteY54" fmla="*/ 10067 h 32100"/>
              <a:gd name="connsiteX55" fmla="*/ 9153608 w 11582229"/>
              <a:gd name="connsiteY55" fmla="*/ 10752 h 32100"/>
              <a:gd name="connsiteX56" fmla="*/ 9353083 w 11582229"/>
              <a:gd name="connsiteY56" fmla="*/ 10410 h 32100"/>
              <a:gd name="connsiteX57" fmla="*/ 9404560 w 11582229"/>
              <a:gd name="connsiteY57" fmla="*/ 9953 h 32100"/>
              <a:gd name="connsiteX58" fmla="*/ 9773029 w 11582229"/>
              <a:gd name="connsiteY58" fmla="*/ 9953 h 32100"/>
              <a:gd name="connsiteX59" fmla="*/ 9888515 w 11582229"/>
              <a:gd name="connsiteY59" fmla="*/ 10866 h 32100"/>
              <a:gd name="connsiteX60" fmla="*/ 10311848 w 11582229"/>
              <a:gd name="connsiteY60" fmla="*/ 11208 h 32100"/>
              <a:gd name="connsiteX61" fmla="*/ 10503195 w 11582229"/>
              <a:gd name="connsiteY61" fmla="*/ 12121 h 32100"/>
              <a:gd name="connsiteX62" fmla="*/ 10726037 w 11582229"/>
              <a:gd name="connsiteY62" fmla="*/ 12920 h 32100"/>
              <a:gd name="connsiteX63" fmla="*/ 11299738 w 11582229"/>
              <a:gd name="connsiteY63" fmla="*/ 14517 h 32100"/>
              <a:gd name="connsiteX64" fmla="*/ 11415901 w 11582229"/>
              <a:gd name="connsiteY64" fmla="*/ 14745 h 32100"/>
              <a:gd name="connsiteX65" fmla="*/ 11560512 w 11582229"/>
              <a:gd name="connsiteY65" fmla="*/ 18282 h 32100"/>
              <a:gd name="connsiteX66" fmla="*/ 11561528 w 11582229"/>
              <a:gd name="connsiteY66" fmla="*/ 26040 h 32100"/>
              <a:gd name="connsiteX67" fmla="*/ 11504293 w 11582229"/>
              <a:gd name="connsiteY67" fmla="*/ 27866 h 32100"/>
              <a:gd name="connsiteX68" fmla="*/ 11220829 w 11582229"/>
              <a:gd name="connsiteY68" fmla="*/ 28893 h 32100"/>
              <a:gd name="connsiteX69" fmla="*/ 10777853 w 11582229"/>
              <a:gd name="connsiteY69" fmla="*/ 28664 h 32100"/>
              <a:gd name="connsiteX70" fmla="*/ 10756856 w 11582229"/>
              <a:gd name="connsiteY70" fmla="*/ 28664 h 32100"/>
              <a:gd name="connsiteX71" fmla="*/ 10215328 w 11582229"/>
              <a:gd name="connsiteY71" fmla="*/ 28664 h 32100"/>
              <a:gd name="connsiteX72" fmla="*/ 9932202 w 11582229"/>
              <a:gd name="connsiteY72" fmla="*/ 28778 h 32100"/>
              <a:gd name="connsiteX73" fmla="*/ 9585408 w 11582229"/>
              <a:gd name="connsiteY73" fmla="*/ 28094 h 32100"/>
              <a:gd name="connsiteX74" fmla="*/ 9490582 w 11582229"/>
              <a:gd name="connsiteY74" fmla="*/ 28550 h 32100"/>
              <a:gd name="connsiteX75" fmla="*/ 9449602 w 11582229"/>
              <a:gd name="connsiteY75" fmla="*/ 28893 h 32100"/>
              <a:gd name="connsiteX76" fmla="*/ 8991725 w 11582229"/>
              <a:gd name="connsiteY76" fmla="*/ 29463 h 32100"/>
              <a:gd name="connsiteX77" fmla="*/ 8920267 w 11582229"/>
              <a:gd name="connsiteY77" fmla="*/ 28778 h 32100"/>
              <a:gd name="connsiteX78" fmla="*/ 8754659 w 11582229"/>
              <a:gd name="connsiteY78" fmla="*/ 28094 h 32100"/>
              <a:gd name="connsiteX79" fmla="*/ 8396011 w 11582229"/>
              <a:gd name="connsiteY79" fmla="*/ 28436 h 32100"/>
              <a:gd name="connsiteX80" fmla="*/ 8332003 w 11582229"/>
              <a:gd name="connsiteY80" fmla="*/ 28436 h 32100"/>
              <a:gd name="connsiteX81" fmla="*/ 7546635 w 11582229"/>
              <a:gd name="connsiteY81" fmla="*/ 28778 h 32100"/>
              <a:gd name="connsiteX82" fmla="*/ 7138542 w 11582229"/>
              <a:gd name="connsiteY82" fmla="*/ 29349 h 32100"/>
              <a:gd name="connsiteX83" fmla="*/ 6800552 w 11582229"/>
              <a:gd name="connsiteY83" fmla="*/ 28550 h 32100"/>
              <a:gd name="connsiteX84" fmla="*/ 6678294 w 11582229"/>
              <a:gd name="connsiteY84" fmla="*/ 28893 h 32100"/>
              <a:gd name="connsiteX85" fmla="*/ 6515056 w 11582229"/>
              <a:gd name="connsiteY85" fmla="*/ 29691 h 32100"/>
              <a:gd name="connsiteX86" fmla="*/ 6335902 w 11582229"/>
              <a:gd name="connsiteY86" fmla="*/ 29349 h 32100"/>
              <a:gd name="connsiteX87" fmla="*/ 6050067 w 11582229"/>
              <a:gd name="connsiteY87" fmla="*/ 29235 h 32100"/>
              <a:gd name="connsiteX88" fmla="*/ 5848560 w 11582229"/>
              <a:gd name="connsiteY88" fmla="*/ 29463 h 32100"/>
              <a:gd name="connsiteX89" fmla="*/ 5595576 w 11582229"/>
              <a:gd name="connsiteY89" fmla="*/ 29805 h 32100"/>
              <a:gd name="connsiteX90" fmla="*/ 5445886 w 11582229"/>
              <a:gd name="connsiteY90" fmla="*/ 29577 h 32100"/>
              <a:gd name="connsiteX91" fmla="*/ 4945337 w 11582229"/>
              <a:gd name="connsiteY91" fmla="*/ 29235 h 32100"/>
              <a:gd name="connsiteX92" fmla="*/ 4860670 w 11582229"/>
              <a:gd name="connsiteY92" fmla="*/ 29463 h 32100"/>
              <a:gd name="connsiteX93" fmla="*/ 4517600 w 11582229"/>
              <a:gd name="connsiteY93" fmla="*/ 29919 h 32100"/>
              <a:gd name="connsiteX94" fmla="*/ 4412953 w 11582229"/>
              <a:gd name="connsiteY94" fmla="*/ 30604 h 32100"/>
              <a:gd name="connsiteX95" fmla="*/ 4215510 w 11582229"/>
              <a:gd name="connsiteY95" fmla="*/ 29463 h 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582229" h="32100">
                <a:moveTo>
                  <a:pt x="4215848" y="30033"/>
                </a:moveTo>
                <a:cubicBezTo>
                  <a:pt x="4125763" y="33456"/>
                  <a:pt x="4017728" y="31060"/>
                  <a:pt x="3914096" y="31174"/>
                </a:cubicBezTo>
                <a:cubicBezTo>
                  <a:pt x="3851104" y="31174"/>
                  <a:pt x="3788112" y="31288"/>
                  <a:pt x="3725120" y="31517"/>
                </a:cubicBezTo>
                <a:cubicBezTo>
                  <a:pt x="3697350" y="31517"/>
                  <a:pt x="3665854" y="32429"/>
                  <a:pt x="3642486" y="31973"/>
                </a:cubicBezTo>
                <a:cubicBezTo>
                  <a:pt x="3555449" y="30490"/>
                  <a:pt x="3470782" y="30490"/>
                  <a:pt x="3380696" y="30946"/>
                </a:cubicBezTo>
                <a:cubicBezTo>
                  <a:pt x="3261824" y="31517"/>
                  <a:pt x="3140582" y="31517"/>
                  <a:pt x="3020016" y="31517"/>
                </a:cubicBezTo>
                <a:cubicBezTo>
                  <a:pt x="2964475" y="31517"/>
                  <a:pt x="2908934" y="30832"/>
                  <a:pt x="2853054" y="30718"/>
                </a:cubicBezTo>
                <a:cubicBezTo>
                  <a:pt x="2779224" y="30490"/>
                  <a:pt x="2705395" y="30604"/>
                  <a:pt x="2631905" y="30718"/>
                </a:cubicBezTo>
                <a:cubicBezTo>
                  <a:pt x="2537078" y="30718"/>
                  <a:pt x="2442590" y="31288"/>
                  <a:pt x="2347763" y="31174"/>
                </a:cubicBezTo>
                <a:cubicBezTo>
                  <a:pt x="2171318" y="31174"/>
                  <a:pt x="1995550" y="29235"/>
                  <a:pt x="1818766" y="30033"/>
                </a:cubicBezTo>
                <a:cubicBezTo>
                  <a:pt x="1798107" y="30033"/>
                  <a:pt x="1776771" y="30033"/>
                  <a:pt x="1755774" y="29919"/>
                </a:cubicBezTo>
                <a:cubicBezTo>
                  <a:pt x="1684993" y="29691"/>
                  <a:pt x="1613873" y="29691"/>
                  <a:pt x="1543430" y="29349"/>
                </a:cubicBezTo>
                <a:cubicBezTo>
                  <a:pt x="1483486" y="29121"/>
                  <a:pt x="1424219" y="28550"/>
                  <a:pt x="1364614" y="28094"/>
                </a:cubicBezTo>
                <a:cubicBezTo>
                  <a:pt x="1343617" y="27980"/>
                  <a:pt x="1322281" y="27409"/>
                  <a:pt x="1301961" y="27523"/>
                </a:cubicBezTo>
                <a:cubicBezTo>
                  <a:pt x="1048638" y="28436"/>
                  <a:pt x="797347" y="26040"/>
                  <a:pt x="545041" y="25812"/>
                </a:cubicBezTo>
                <a:cubicBezTo>
                  <a:pt x="452585" y="25812"/>
                  <a:pt x="370966" y="25127"/>
                  <a:pt x="290702" y="22960"/>
                </a:cubicBezTo>
                <a:cubicBezTo>
                  <a:pt x="270043" y="22389"/>
                  <a:pt x="242273" y="22275"/>
                  <a:pt x="217889" y="22275"/>
                </a:cubicBezTo>
                <a:cubicBezTo>
                  <a:pt x="125094" y="22275"/>
                  <a:pt x="51942" y="19651"/>
                  <a:pt x="23494" y="16228"/>
                </a:cubicBezTo>
                <a:cubicBezTo>
                  <a:pt x="-10711" y="12007"/>
                  <a:pt x="-17146" y="6873"/>
                  <a:pt x="70569" y="3678"/>
                </a:cubicBezTo>
                <a:cubicBezTo>
                  <a:pt x="126110" y="1739"/>
                  <a:pt x="203326" y="940"/>
                  <a:pt x="273430" y="27"/>
                </a:cubicBezTo>
                <a:cubicBezTo>
                  <a:pt x="287654" y="-201"/>
                  <a:pt x="317795" y="1054"/>
                  <a:pt x="330326" y="1853"/>
                </a:cubicBezTo>
                <a:cubicBezTo>
                  <a:pt x="345566" y="2880"/>
                  <a:pt x="350307" y="4249"/>
                  <a:pt x="357081" y="5161"/>
                </a:cubicBezTo>
                <a:cubicBezTo>
                  <a:pt x="460035" y="5618"/>
                  <a:pt x="557233" y="6188"/>
                  <a:pt x="654769" y="6531"/>
                </a:cubicBezTo>
                <a:cubicBezTo>
                  <a:pt x="796670" y="7101"/>
                  <a:pt x="938910" y="7443"/>
                  <a:pt x="1080811" y="7900"/>
                </a:cubicBezTo>
                <a:cubicBezTo>
                  <a:pt x="1095035" y="7900"/>
                  <a:pt x="1110275" y="7900"/>
                  <a:pt x="1123483" y="7900"/>
                </a:cubicBezTo>
                <a:cubicBezTo>
                  <a:pt x="1281979" y="9953"/>
                  <a:pt x="1442169" y="9041"/>
                  <a:pt x="1601681" y="9269"/>
                </a:cubicBezTo>
                <a:cubicBezTo>
                  <a:pt x="1740195" y="9269"/>
                  <a:pt x="1878371" y="9611"/>
                  <a:pt x="2016886" y="9725"/>
                </a:cubicBezTo>
                <a:cubicBezTo>
                  <a:pt x="2143886" y="9725"/>
                  <a:pt x="2271902" y="10296"/>
                  <a:pt x="2397209" y="9725"/>
                </a:cubicBezTo>
                <a:cubicBezTo>
                  <a:pt x="2510323" y="9269"/>
                  <a:pt x="2620390" y="10067"/>
                  <a:pt x="2731811" y="10181"/>
                </a:cubicBezTo>
                <a:cubicBezTo>
                  <a:pt x="2859150" y="10181"/>
                  <a:pt x="2986827" y="10181"/>
                  <a:pt x="3113827" y="10752"/>
                </a:cubicBezTo>
                <a:cubicBezTo>
                  <a:pt x="3270630" y="11436"/>
                  <a:pt x="3425400" y="10752"/>
                  <a:pt x="3580849" y="10638"/>
                </a:cubicBezTo>
                <a:cubicBezTo>
                  <a:pt x="3685496" y="10410"/>
                  <a:pt x="3791499" y="11322"/>
                  <a:pt x="3896824" y="11436"/>
                </a:cubicBezTo>
                <a:cubicBezTo>
                  <a:pt x="3945254" y="11436"/>
                  <a:pt x="3993006" y="10410"/>
                  <a:pt x="4041774" y="10296"/>
                </a:cubicBezTo>
                <a:cubicBezTo>
                  <a:pt x="4125086" y="10067"/>
                  <a:pt x="4208737" y="11551"/>
                  <a:pt x="4292387" y="10067"/>
                </a:cubicBezTo>
                <a:cubicBezTo>
                  <a:pt x="4314401" y="9725"/>
                  <a:pt x="4346913" y="10752"/>
                  <a:pt x="4375022" y="10752"/>
                </a:cubicBezTo>
                <a:cubicBezTo>
                  <a:pt x="4451899" y="10980"/>
                  <a:pt x="4529115" y="11208"/>
                  <a:pt x="4605993" y="11208"/>
                </a:cubicBezTo>
                <a:cubicBezTo>
                  <a:pt x="4672710" y="11208"/>
                  <a:pt x="4740782" y="10410"/>
                  <a:pt x="4805806" y="10866"/>
                </a:cubicBezTo>
                <a:cubicBezTo>
                  <a:pt x="4909438" y="11551"/>
                  <a:pt x="5011038" y="10752"/>
                  <a:pt x="5111622" y="10866"/>
                </a:cubicBezTo>
                <a:cubicBezTo>
                  <a:pt x="5218979" y="11094"/>
                  <a:pt x="5325998" y="8584"/>
                  <a:pt x="5436064" y="11208"/>
                </a:cubicBezTo>
                <a:cubicBezTo>
                  <a:pt x="5466545" y="11893"/>
                  <a:pt x="5517683" y="10980"/>
                  <a:pt x="5557984" y="10524"/>
                </a:cubicBezTo>
                <a:cubicBezTo>
                  <a:pt x="5663987" y="9269"/>
                  <a:pt x="5768974" y="11322"/>
                  <a:pt x="5874638" y="10980"/>
                </a:cubicBezTo>
                <a:cubicBezTo>
                  <a:pt x="6001976" y="10638"/>
                  <a:pt x="6129654" y="9839"/>
                  <a:pt x="6256654" y="10181"/>
                </a:cubicBezTo>
                <a:cubicBezTo>
                  <a:pt x="6393813" y="10638"/>
                  <a:pt x="6530297" y="7671"/>
                  <a:pt x="6667118" y="10524"/>
                </a:cubicBezTo>
                <a:cubicBezTo>
                  <a:pt x="6670505" y="10524"/>
                  <a:pt x="6674568" y="10638"/>
                  <a:pt x="6677616" y="10524"/>
                </a:cubicBezTo>
                <a:cubicBezTo>
                  <a:pt x="6778878" y="9041"/>
                  <a:pt x="6884203" y="9839"/>
                  <a:pt x="6987497" y="9611"/>
                </a:cubicBezTo>
                <a:cubicBezTo>
                  <a:pt x="7040328" y="9497"/>
                  <a:pt x="7092483" y="9155"/>
                  <a:pt x="7145315" y="9041"/>
                </a:cubicBezTo>
                <a:cubicBezTo>
                  <a:pt x="7202211" y="9041"/>
                  <a:pt x="7261816" y="9725"/>
                  <a:pt x="7315326" y="9041"/>
                </a:cubicBezTo>
                <a:cubicBezTo>
                  <a:pt x="7396267" y="8128"/>
                  <a:pt x="7470097" y="9155"/>
                  <a:pt x="7546297" y="9953"/>
                </a:cubicBezTo>
                <a:cubicBezTo>
                  <a:pt x="7563568" y="10181"/>
                  <a:pt x="7581856" y="10410"/>
                  <a:pt x="7599128" y="10296"/>
                </a:cubicBezTo>
                <a:cubicBezTo>
                  <a:pt x="7716984" y="9725"/>
                  <a:pt x="7834840" y="9041"/>
                  <a:pt x="7952696" y="8356"/>
                </a:cubicBezTo>
                <a:cubicBezTo>
                  <a:pt x="7963195" y="8356"/>
                  <a:pt x="7973694" y="8014"/>
                  <a:pt x="7983854" y="8128"/>
                </a:cubicBezTo>
                <a:cubicBezTo>
                  <a:pt x="8075294" y="8584"/>
                  <a:pt x="8166395" y="9041"/>
                  <a:pt x="8257835" y="9497"/>
                </a:cubicBezTo>
                <a:cubicBezTo>
                  <a:pt x="8285944" y="9611"/>
                  <a:pt x="8315408" y="9839"/>
                  <a:pt x="8342502" y="9497"/>
                </a:cubicBezTo>
                <a:cubicBezTo>
                  <a:pt x="8455616" y="8584"/>
                  <a:pt x="8567715" y="8926"/>
                  <a:pt x="8680490" y="9953"/>
                </a:cubicBezTo>
                <a:cubicBezTo>
                  <a:pt x="8715034" y="10296"/>
                  <a:pt x="8756014" y="10638"/>
                  <a:pt x="8786493" y="10067"/>
                </a:cubicBezTo>
                <a:cubicBezTo>
                  <a:pt x="8911122" y="7786"/>
                  <a:pt x="9031350" y="10067"/>
                  <a:pt x="9153608" y="10752"/>
                </a:cubicBezTo>
                <a:cubicBezTo>
                  <a:pt x="9218970" y="11094"/>
                  <a:pt x="9286704" y="10638"/>
                  <a:pt x="9353083" y="10410"/>
                </a:cubicBezTo>
                <a:cubicBezTo>
                  <a:pt x="9370693" y="10410"/>
                  <a:pt x="9388643" y="9839"/>
                  <a:pt x="9404560" y="9953"/>
                </a:cubicBezTo>
                <a:cubicBezTo>
                  <a:pt x="9528512" y="11094"/>
                  <a:pt x="9650432" y="9839"/>
                  <a:pt x="9773029" y="9953"/>
                </a:cubicBezTo>
                <a:cubicBezTo>
                  <a:pt x="9811637" y="9953"/>
                  <a:pt x="9849906" y="10752"/>
                  <a:pt x="9888515" y="10866"/>
                </a:cubicBezTo>
                <a:cubicBezTo>
                  <a:pt x="10029738" y="11094"/>
                  <a:pt x="10170963" y="10980"/>
                  <a:pt x="10311848" y="11208"/>
                </a:cubicBezTo>
                <a:cubicBezTo>
                  <a:pt x="10375517" y="11208"/>
                  <a:pt x="10439525" y="11779"/>
                  <a:pt x="10503195" y="12121"/>
                </a:cubicBezTo>
                <a:cubicBezTo>
                  <a:pt x="10577363" y="12463"/>
                  <a:pt x="10651531" y="12691"/>
                  <a:pt x="10726037" y="12920"/>
                </a:cubicBezTo>
                <a:cubicBezTo>
                  <a:pt x="10917383" y="13490"/>
                  <a:pt x="11108392" y="13946"/>
                  <a:pt x="11299738" y="14517"/>
                </a:cubicBezTo>
                <a:cubicBezTo>
                  <a:pt x="11338685" y="14517"/>
                  <a:pt x="11377970" y="14859"/>
                  <a:pt x="11415901" y="14745"/>
                </a:cubicBezTo>
                <a:cubicBezTo>
                  <a:pt x="11481941" y="14403"/>
                  <a:pt x="11528338" y="15886"/>
                  <a:pt x="11560512" y="18282"/>
                </a:cubicBezTo>
                <a:cubicBezTo>
                  <a:pt x="11594040" y="20792"/>
                  <a:pt x="11584218" y="23530"/>
                  <a:pt x="11561528" y="26040"/>
                </a:cubicBezTo>
                <a:cubicBezTo>
                  <a:pt x="11553400" y="26953"/>
                  <a:pt x="11525290" y="27752"/>
                  <a:pt x="11504293" y="27866"/>
                </a:cubicBezTo>
                <a:cubicBezTo>
                  <a:pt x="11410144" y="28322"/>
                  <a:pt x="11315656" y="28664"/>
                  <a:pt x="11220829" y="28893"/>
                </a:cubicBezTo>
                <a:cubicBezTo>
                  <a:pt x="11073509" y="29235"/>
                  <a:pt x="10925173" y="26839"/>
                  <a:pt x="10777853" y="28664"/>
                </a:cubicBezTo>
                <a:cubicBezTo>
                  <a:pt x="10771080" y="28664"/>
                  <a:pt x="10763290" y="28778"/>
                  <a:pt x="10756856" y="28664"/>
                </a:cubicBezTo>
                <a:cubicBezTo>
                  <a:pt x="10574992" y="26268"/>
                  <a:pt x="10395837" y="28893"/>
                  <a:pt x="10215328" y="28664"/>
                </a:cubicBezTo>
                <a:cubicBezTo>
                  <a:pt x="10120840" y="28664"/>
                  <a:pt x="10025674" y="28436"/>
                  <a:pt x="9932202" y="28778"/>
                </a:cubicBezTo>
                <a:cubicBezTo>
                  <a:pt x="9815701" y="29235"/>
                  <a:pt x="9700893" y="28664"/>
                  <a:pt x="9585408" y="28094"/>
                </a:cubicBezTo>
                <a:cubicBezTo>
                  <a:pt x="9554250" y="27980"/>
                  <a:pt x="9522077" y="28436"/>
                  <a:pt x="9490582" y="28550"/>
                </a:cubicBezTo>
                <a:cubicBezTo>
                  <a:pt x="9476696" y="28550"/>
                  <a:pt x="9461117" y="29121"/>
                  <a:pt x="9449602" y="28893"/>
                </a:cubicBezTo>
                <a:cubicBezTo>
                  <a:pt x="9293816" y="26497"/>
                  <a:pt x="9143786" y="28664"/>
                  <a:pt x="8991725" y="29463"/>
                </a:cubicBezTo>
                <a:cubicBezTo>
                  <a:pt x="8968696" y="29577"/>
                  <a:pt x="8940248" y="29349"/>
                  <a:pt x="8920267" y="28778"/>
                </a:cubicBezTo>
                <a:cubicBezTo>
                  <a:pt x="8865402" y="27181"/>
                  <a:pt x="8811893" y="27638"/>
                  <a:pt x="8754659" y="28094"/>
                </a:cubicBezTo>
                <a:cubicBezTo>
                  <a:pt x="8636464" y="29121"/>
                  <a:pt x="8516237" y="29121"/>
                  <a:pt x="8396011" y="28436"/>
                </a:cubicBezTo>
                <a:cubicBezTo>
                  <a:pt x="8374675" y="28322"/>
                  <a:pt x="8352662" y="28208"/>
                  <a:pt x="8332003" y="28436"/>
                </a:cubicBezTo>
                <a:cubicBezTo>
                  <a:pt x="8071568" y="30376"/>
                  <a:pt x="7808763" y="29121"/>
                  <a:pt x="7546635" y="28778"/>
                </a:cubicBezTo>
                <a:cubicBezTo>
                  <a:pt x="7415232" y="31517"/>
                  <a:pt x="7277734" y="27638"/>
                  <a:pt x="7138542" y="29349"/>
                </a:cubicBezTo>
                <a:cubicBezTo>
                  <a:pt x="7035248" y="30604"/>
                  <a:pt x="6914005" y="28778"/>
                  <a:pt x="6800552" y="28550"/>
                </a:cubicBezTo>
                <a:cubicBezTo>
                  <a:pt x="6759235" y="28550"/>
                  <a:pt x="6709451" y="27980"/>
                  <a:pt x="6678294" y="28893"/>
                </a:cubicBezTo>
                <a:cubicBezTo>
                  <a:pt x="6623430" y="30490"/>
                  <a:pt x="6570259" y="30490"/>
                  <a:pt x="6515056" y="29691"/>
                </a:cubicBezTo>
                <a:cubicBezTo>
                  <a:pt x="6454435" y="28893"/>
                  <a:pt x="6396523" y="29235"/>
                  <a:pt x="6335902" y="29349"/>
                </a:cubicBezTo>
                <a:cubicBezTo>
                  <a:pt x="6241075" y="29577"/>
                  <a:pt x="6145232" y="29235"/>
                  <a:pt x="6050067" y="29235"/>
                </a:cubicBezTo>
                <a:cubicBezTo>
                  <a:pt x="5982672" y="29235"/>
                  <a:pt x="5915616" y="29349"/>
                  <a:pt x="5848560" y="29463"/>
                </a:cubicBezTo>
                <a:cubicBezTo>
                  <a:pt x="5764232" y="29577"/>
                  <a:pt x="5679905" y="29805"/>
                  <a:pt x="5595576" y="29805"/>
                </a:cubicBezTo>
                <a:cubicBezTo>
                  <a:pt x="5545792" y="29805"/>
                  <a:pt x="5495331" y="29463"/>
                  <a:pt x="5445886" y="29577"/>
                </a:cubicBezTo>
                <a:cubicBezTo>
                  <a:pt x="5278923" y="30033"/>
                  <a:pt x="5112299" y="30148"/>
                  <a:pt x="4945337" y="29235"/>
                </a:cubicBezTo>
                <a:cubicBezTo>
                  <a:pt x="4917227" y="29121"/>
                  <a:pt x="4884038" y="28893"/>
                  <a:pt x="4860670" y="29463"/>
                </a:cubicBezTo>
                <a:cubicBezTo>
                  <a:pt x="4747894" y="31973"/>
                  <a:pt x="4632408" y="30262"/>
                  <a:pt x="4517600" y="29919"/>
                </a:cubicBezTo>
                <a:cubicBezTo>
                  <a:pt x="4482718" y="29919"/>
                  <a:pt x="4446819" y="30148"/>
                  <a:pt x="4412953" y="30604"/>
                </a:cubicBezTo>
                <a:cubicBezTo>
                  <a:pt x="4313723" y="31859"/>
                  <a:pt x="4314062" y="31859"/>
                  <a:pt x="4215510" y="29463"/>
                </a:cubicBezTo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4D4061F5-3E72-CC02-6F20-05AA686507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00827" y="6204585"/>
            <a:ext cx="2433100" cy="480131"/>
          </a:xfrm>
        </p:spPr>
        <p:txBody>
          <a:bodyPr wrap="square" anchor="b">
            <a:spAutoFit/>
          </a:bodyPr>
          <a:lstStyle>
            <a:lvl1pPr marL="0" indent="0" algn="r">
              <a:buNone/>
              <a:defRPr sz="2800">
                <a:solidFill>
                  <a:schemeClr val="bg2">
                    <a:lumMod val="9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cumin Pro" panose="020B0804020202020204" pitchFamily="34" charset="0"/>
                <a:ea typeface="+mn-ea"/>
                <a:cs typeface="+mn-cs"/>
              </a:rPr>
              <a:t>EXILE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DA80AFD-AC02-E3D3-F10A-8CA9F5391798}"/>
              </a:ext>
            </a:extLst>
          </p:cNvPr>
          <p:cNvGrpSpPr/>
          <p:nvPr/>
        </p:nvGrpSpPr>
        <p:grpSpPr>
          <a:xfrm>
            <a:off x="5507569" y="213998"/>
            <a:ext cx="5476574" cy="5471400"/>
            <a:chOff x="959593" y="1915816"/>
            <a:chExt cx="4448619" cy="4444414"/>
          </a:xfrm>
        </p:grpSpPr>
        <p:pic>
          <p:nvPicPr>
            <p:cNvPr id="7" name="Picture 6" descr="A black circle with dots in the middle&#10;&#10;Description automatically generated">
              <a:extLst>
                <a:ext uri="{FF2B5EF4-FFF2-40B4-BE49-F238E27FC236}">
                  <a16:creationId xmlns:a16="http://schemas.microsoft.com/office/drawing/2014/main" id="{E33C9267-94A3-1CA9-B952-F73260C6C7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9593" y="1915816"/>
              <a:ext cx="4448619" cy="4444414"/>
            </a:xfrm>
            <a:prstGeom prst="rect">
              <a:avLst/>
            </a:prstGeom>
          </p:spPr>
        </p:pic>
        <p:sp>
          <p:nvSpPr>
            <p:cNvPr id="8" name="Text Placeholder 5">
              <a:extLst>
                <a:ext uri="{FF2B5EF4-FFF2-40B4-BE49-F238E27FC236}">
                  <a16:creationId xmlns:a16="http://schemas.microsoft.com/office/drawing/2014/main" id="{4B056338-3D0A-83B2-CE69-6590302052FC}"/>
                </a:ext>
              </a:extLst>
            </p:cNvPr>
            <p:cNvSpPr txBox="1">
              <a:spLocks/>
            </p:cNvSpPr>
            <p:nvPr/>
          </p:nvSpPr>
          <p:spPr>
            <a:xfrm>
              <a:off x="1543283" y="5099235"/>
              <a:ext cx="3281238" cy="822863"/>
            </a:xfrm>
            <a:prstGeom prst="rect">
              <a:avLst/>
            </a:prstGeom>
          </p:spPr>
          <p:txBody>
            <a:bodyPr vert="horz" lIns="91440" tIns="45720" rIns="91440" bIns="45720" rtlCol="0">
              <a:sp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6000"/>
                </a:lnSpc>
              </a:pPr>
              <a:r>
                <a:rPr lang="en-GB" dirty="0">
                  <a:solidFill>
                    <a:schemeClr val="tx2"/>
                  </a:solidFill>
                </a:rPr>
                <a:t>#W</a:t>
              </a:r>
              <a:r>
                <a:rPr lang="en-GB" sz="2400" dirty="0">
                  <a:solidFill>
                    <a:schemeClr val="tx2"/>
                  </a:solidFill>
                </a:rPr>
                <a:t>orship </a:t>
              </a:r>
              <a:br>
                <a:rPr lang="en-GB" dirty="0">
                  <a:solidFill>
                    <a:schemeClr val="tx2"/>
                  </a:solidFill>
                </a:rPr>
              </a:br>
              <a:r>
                <a:rPr lang="en-GB" dirty="0">
                  <a:solidFill>
                    <a:schemeClr val="tx2"/>
                  </a:solidFill>
                </a:rPr>
                <a:t>#P</a:t>
              </a:r>
              <a:r>
                <a:rPr lang="en-GB" sz="2400" dirty="0">
                  <a:solidFill>
                    <a:schemeClr val="tx2"/>
                  </a:solidFill>
                </a:rPr>
                <a:t>ass</a:t>
              </a:r>
              <a:r>
                <a:rPr lang="en-GB" dirty="0">
                  <a:solidFill>
                    <a:schemeClr val="tx2"/>
                  </a:solidFill>
                </a:rPr>
                <a:t>M</a:t>
              </a:r>
              <a:r>
                <a:rPr lang="en-GB" sz="2400" dirty="0">
                  <a:solidFill>
                    <a:schemeClr val="tx2"/>
                  </a:solidFill>
                </a:rPr>
                <a:t>e</a:t>
              </a:r>
              <a:r>
                <a:rPr lang="en-GB" dirty="0">
                  <a:solidFill>
                    <a:schemeClr val="tx2"/>
                  </a:solidFill>
                </a:rPr>
                <a:t>T</a:t>
              </a:r>
              <a:r>
                <a:rPr lang="en-GB" sz="2400" dirty="0">
                  <a:solidFill>
                    <a:schemeClr val="tx2"/>
                  </a:solidFill>
                </a:rPr>
                <a:t>hat</a:t>
              </a:r>
              <a:r>
                <a:rPr lang="en-GB" dirty="0">
                  <a:solidFill>
                    <a:schemeClr val="tx2"/>
                  </a:solidFill>
                </a:rPr>
                <a:t>P</a:t>
              </a:r>
              <a:r>
                <a:rPr lang="en-GB" sz="2400" dirty="0">
                  <a:solidFill>
                    <a:schemeClr val="tx2"/>
                  </a:solidFill>
                </a:rPr>
                <a:t>lectrum</a:t>
              </a:r>
              <a:r>
                <a:rPr lang="en-GB" dirty="0">
                  <a:solidFill>
                    <a:schemeClr val="tx2"/>
                  </a:solidFill>
                </a:rPr>
                <a:t> </a:t>
              </a:r>
            </a:p>
          </p:txBody>
        </p:sp>
        <p:sp>
          <p:nvSpPr>
            <p:cNvPr id="9" name="Title 3">
              <a:extLst>
                <a:ext uri="{FF2B5EF4-FFF2-40B4-BE49-F238E27FC236}">
                  <a16:creationId xmlns:a16="http://schemas.microsoft.com/office/drawing/2014/main" id="{BAC63EAD-8DB7-412B-9303-1FFE9E8EBDA0}"/>
                </a:ext>
              </a:extLst>
            </p:cNvPr>
            <p:cNvSpPr txBox="1">
              <a:spLocks/>
            </p:cNvSpPr>
            <p:nvPr/>
          </p:nvSpPr>
          <p:spPr>
            <a:xfrm>
              <a:off x="1386665" y="2892075"/>
              <a:ext cx="3594473" cy="223672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kern="1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dirty="0">
                  <a:solidFill>
                    <a:schemeClr val="tx2"/>
                  </a:solidFill>
                  <a:latin typeface="+mn-lt"/>
                </a:rPr>
                <a:t>Hundreds of years before Jesus was born, David wrote and composed roughly half of the Psalms in the Bible (like poems put to music to sing to God).</a:t>
              </a:r>
            </a:p>
          </p:txBody>
        </p:sp>
        <p:sp>
          <p:nvSpPr>
            <p:cNvPr id="10" name="Text Placeholder 5">
              <a:extLst>
                <a:ext uri="{FF2B5EF4-FFF2-40B4-BE49-F238E27FC236}">
                  <a16:creationId xmlns:a16="http://schemas.microsoft.com/office/drawing/2014/main" id="{62B07E77-07ED-F845-9EC6-34B05A7E894E}"/>
                </a:ext>
              </a:extLst>
            </p:cNvPr>
            <p:cNvSpPr txBox="1">
              <a:spLocks/>
            </p:cNvSpPr>
            <p:nvPr/>
          </p:nvSpPr>
          <p:spPr>
            <a:xfrm>
              <a:off x="1521391" y="2286501"/>
              <a:ext cx="3325023" cy="604781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dirty="0">
                  <a:solidFill>
                    <a:schemeClr val="tx2"/>
                  </a:solidFill>
                </a:rPr>
                <a:t>Did you know…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391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0637" y="2117872"/>
            <a:ext cx="6958884" cy="1311128"/>
          </a:xfrm>
        </p:spPr>
        <p:txBody>
          <a:bodyPr/>
          <a:lstStyle/>
          <a:p>
            <a:pPr algn="l"/>
            <a:r>
              <a:rPr lang="en-GB" sz="8800" b="1" dirty="0">
                <a:solidFill>
                  <a:schemeClr val="accent1"/>
                </a:solidFill>
                <a:latin typeface="Acumin Pro" panose="020B0804020202020204" pitchFamily="34" charset="0"/>
              </a:rPr>
              <a:t>Character 3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ACDC182F-149C-BBBD-E682-67CBE26DD291}"/>
              </a:ext>
            </a:extLst>
          </p:cNvPr>
          <p:cNvSpPr txBox="1">
            <a:spLocks/>
          </p:cNvSpPr>
          <p:nvPr/>
        </p:nvSpPr>
        <p:spPr>
          <a:xfrm>
            <a:off x="970637" y="1522895"/>
            <a:ext cx="9144000" cy="661720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>
                <a:latin typeface="Looking Flowers Caps" panose="00000500000000000000" pitchFamily="50" charset="0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GB"/>
              <a:t>Beat 3 Exile</a:t>
            </a:r>
            <a:endParaRPr lang="en-GB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2C634BE-874D-9B73-B901-C1FC2B0DB8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64236" y="3249972"/>
            <a:ext cx="3836505" cy="302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441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2541" y="2039390"/>
            <a:ext cx="9646920" cy="2779222"/>
          </a:xfrm>
        </p:spPr>
        <p:txBody>
          <a:bodyPr/>
          <a:lstStyle/>
          <a:p>
            <a:r>
              <a:rPr lang="en-GB" dirty="0"/>
              <a:t>This guy was </a:t>
            </a:r>
            <a:br>
              <a:rPr lang="en-GB" dirty="0"/>
            </a:br>
            <a:r>
              <a:rPr lang="en-GB" dirty="0"/>
              <a:t>wiser than Yoda </a:t>
            </a:r>
            <a:br>
              <a:rPr lang="en-GB" dirty="0"/>
            </a:br>
            <a:r>
              <a:rPr kumimoji="0" lang="en-GB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ooking Flowers Caps" panose="00000500000000000000" pitchFamily="50" charset="0"/>
                <a:ea typeface="+mj-ea"/>
                <a:cs typeface="+mj-cs"/>
              </a:rPr>
              <a:t>#B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ooking Flowers Caps" panose="00000500000000000000" pitchFamily="50" charset="0"/>
                <a:ea typeface="+mj-ea"/>
                <a:cs typeface="+mj-cs"/>
              </a:rPr>
              <a:t>rainy</a:t>
            </a:r>
            <a:r>
              <a:rPr kumimoji="0" lang="en-GB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ooking Flowers Caps" panose="00000500000000000000" pitchFamily="50" charset="0"/>
                <a:ea typeface="+mj-ea"/>
                <a:cs typeface="+mj-cs"/>
              </a:rPr>
              <a:t>H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ooking Flowers Caps" panose="00000500000000000000" pitchFamily="50" charset="0"/>
                <a:ea typeface="+mj-ea"/>
                <a:cs typeface="+mj-cs"/>
              </a:rPr>
              <a:t>e</a:t>
            </a:r>
            <a:r>
              <a:rPr kumimoji="0" lang="en-GB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ooking Flowers Caps" panose="00000500000000000000" pitchFamily="50" charset="0"/>
                <a:ea typeface="+mj-ea"/>
                <a:cs typeface="+mj-cs"/>
              </a:rPr>
              <a:t>W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ooking Flowers Caps" panose="00000500000000000000" pitchFamily="50" charset="0"/>
                <a:ea typeface="+mj-ea"/>
                <a:cs typeface="+mj-cs"/>
              </a:rPr>
              <a:t>as</a:t>
            </a:r>
            <a:endParaRPr lang="en-GB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044202"/>
            <a:ext cx="9144000" cy="426207"/>
          </a:xfrm>
        </p:spPr>
        <p:txBody>
          <a:bodyPr/>
          <a:lstStyle/>
          <a:p>
            <a:r>
              <a:rPr lang="en-GB" dirty="0"/>
              <a:t>Clue 1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FE24371-613B-5089-077F-A6771AC93C8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b="1" dirty="0">
                <a:latin typeface="Acumin Pro" panose="020B0804020202020204" pitchFamily="34" charset="0"/>
              </a:rPr>
              <a:t>EXILE</a:t>
            </a:r>
          </a:p>
        </p:txBody>
      </p:sp>
    </p:spTree>
    <p:extLst>
      <p:ext uri="{BB962C8B-B14F-4D97-AF65-F5344CB8AC3E}">
        <p14:creationId xmlns:p14="http://schemas.microsoft.com/office/powerpoint/2010/main" val="27553711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4601" y="2039390"/>
            <a:ext cx="7162800" cy="2779222"/>
          </a:xfrm>
        </p:spPr>
        <p:txBody>
          <a:bodyPr/>
          <a:lstStyle/>
          <a:p>
            <a:r>
              <a:rPr lang="en-GB" sz="6000" dirty="0"/>
              <a:t>Built a home </a:t>
            </a:r>
            <a:br>
              <a:rPr lang="en-GB" sz="6000" dirty="0"/>
            </a:br>
            <a:r>
              <a:rPr lang="en-GB" sz="6000" dirty="0"/>
              <a:t>for God </a:t>
            </a:r>
            <a:br>
              <a:rPr lang="en-GB" dirty="0"/>
            </a:b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ooking Flowers Caps" panose="00000500000000000000" pitchFamily="50" charset="0"/>
                <a:ea typeface="+mj-ea"/>
                <a:cs typeface="+mj-cs"/>
              </a:rPr>
              <a:t>#</a:t>
            </a:r>
            <a:r>
              <a:rPr kumimoji="0" lang="en-GB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ooking Flowers Caps" panose="00000500000000000000" pitchFamily="50" charset="0"/>
                <a:ea typeface="+mj-ea"/>
                <a:cs typeface="+mj-cs"/>
              </a:rPr>
              <a:t>T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ooking Flowers Caps" panose="00000500000000000000" pitchFamily="50" charset="0"/>
                <a:ea typeface="+mj-ea"/>
                <a:cs typeface="+mj-cs"/>
              </a:rPr>
              <a:t>emple</a:t>
            </a:r>
            <a:endParaRPr lang="en-GB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044202"/>
            <a:ext cx="9144000" cy="426207"/>
          </a:xfrm>
        </p:spPr>
        <p:txBody>
          <a:bodyPr/>
          <a:lstStyle/>
          <a:p>
            <a:r>
              <a:rPr lang="en-GB" dirty="0"/>
              <a:t>Clue 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914408-5AAD-D80C-6137-CE62E4B1EE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01188" y="6203950"/>
            <a:ext cx="2432050" cy="481013"/>
          </a:xfrm>
        </p:spPr>
        <p:txBody>
          <a:bodyPr/>
          <a:lstStyle/>
          <a:p>
            <a:r>
              <a:rPr lang="en-GB" b="1" dirty="0">
                <a:latin typeface="Acumin Pro" panose="020B0804020202020204" pitchFamily="34" charset="0"/>
              </a:rPr>
              <a:t>EXILE</a:t>
            </a:r>
          </a:p>
        </p:txBody>
      </p:sp>
    </p:spTree>
    <p:extLst>
      <p:ext uri="{BB962C8B-B14F-4D97-AF65-F5344CB8AC3E}">
        <p14:creationId xmlns:p14="http://schemas.microsoft.com/office/powerpoint/2010/main" val="2947601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2875" y="1443924"/>
            <a:ext cx="7786252" cy="4441216"/>
          </a:xfrm>
        </p:spPr>
        <p:txBody>
          <a:bodyPr/>
          <a:lstStyle/>
          <a:p>
            <a:r>
              <a:rPr lang="en-GB" dirty="0"/>
              <a:t>Had two wedding anniversaries to celebrate every day of the year! </a:t>
            </a:r>
            <a:br>
              <a:rPr lang="en-GB" dirty="0"/>
            </a:b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ooking Flowers Caps" panose="00000500000000000000" pitchFamily="50" charset="0"/>
              </a:rPr>
              <a:t>#</a:t>
            </a:r>
            <a:r>
              <a:rPr lang="en-GB" sz="7200" b="0" dirty="0" err="1">
                <a:solidFill>
                  <a:prstClr val="white"/>
                </a:solidFill>
                <a:latin typeface="Looking Flowers Caps" panose="00000500000000000000" pitchFamily="50" charset="0"/>
              </a:rPr>
              <a:t>M</a:t>
            </a:r>
            <a:r>
              <a:rPr lang="en-GB" b="0" dirty="0" err="1">
                <a:solidFill>
                  <a:prstClr val="white"/>
                </a:solidFill>
                <a:latin typeface="Looking Flowers Caps" panose="00000500000000000000" pitchFamily="50" charset="0"/>
              </a:rPr>
              <a:t>arried</a:t>
            </a:r>
            <a:r>
              <a:rPr lang="en-GB" sz="7200" b="0" dirty="0" err="1">
                <a:solidFill>
                  <a:prstClr val="white"/>
                </a:solidFill>
                <a:latin typeface="Looking Flowers Caps" panose="00000500000000000000" pitchFamily="50" charset="0"/>
              </a:rPr>
              <a:t>A</a:t>
            </a:r>
            <a:r>
              <a:rPr lang="en-GB" b="0" dirty="0" err="1">
                <a:solidFill>
                  <a:prstClr val="white"/>
                </a:solidFill>
                <a:latin typeface="Looking Flowers Caps" panose="00000500000000000000" pitchFamily="50" charset="0"/>
              </a:rPr>
              <a:t>t</a:t>
            </a:r>
            <a:r>
              <a:rPr lang="en-GB" sz="7200" b="0" dirty="0" err="1">
                <a:solidFill>
                  <a:prstClr val="white"/>
                </a:solidFill>
                <a:latin typeface="Looking Flowers Caps" panose="00000500000000000000" pitchFamily="50" charset="0"/>
              </a:rPr>
              <a:t>F</a:t>
            </a:r>
            <a:r>
              <a:rPr lang="en-GB" b="0" dirty="0" err="1">
                <a:solidFill>
                  <a:prstClr val="white"/>
                </a:solidFill>
                <a:latin typeface="Looking Flowers Caps" panose="00000500000000000000" pitchFamily="50" charset="0"/>
              </a:rPr>
              <a:t>irst</a:t>
            </a:r>
            <a:r>
              <a:rPr lang="en-GB" sz="7200" b="0" dirty="0" err="1">
                <a:solidFill>
                  <a:prstClr val="white"/>
                </a:solidFill>
                <a:latin typeface="Looking Flowers Caps" panose="00000500000000000000" pitchFamily="50" charset="0"/>
              </a:rPr>
              <a:t>S</a:t>
            </a:r>
            <a:r>
              <a:rPr lang="en-GB" b="0" dirty="0" err="1">
                <a:solidFill>
                  <a:prstClr val="white"/>
                </a:solidFill>
                <a:latin typeface="Looking Flowers Caps" panose="00000500000000000000" pitchFamily="50" charset="0"/>
              </a:rPr>
              <a:t>ight</a:t>
            </a:r>
            <a:r>
              <a:rPr lang="en-GB" sz="7200" b="0" dirty="0">
                <a:solidFill>
                  <a:prstClr val="white"/>
                </a:solidFill>
                <a:latin typeface="Looking Flowers Caps" panose="00000500000000000000" pitchFamily="50" charset="0"/>
              </a:rPr>
              <a:t> #700w</a:t>
            </a:r>
            <a:r>
              <a:rPr lang="en-GB" b="0" dirty="0">
                <a:solidFill>
                  <a:prstClr val="white"/>
                </a:solidFill>
                <a:latin typeface="Looking Flowers Caps" panose="00000500000000000000" pitchFamily="50" charset="0"/>
              </a:rPr>
              <a:t>ives</a:t>
            </a:r>
            <a:endParaRPr lang="en-GB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044202"/>
            <a:ext cx="9144000" cy="426207"/>
          </a:xfrm>
        </p:spPr>
        <p:txBody>
          <a:bodyPr/>
          <a:lstStyle/>
          <a:p>
            <a:r>
              <a:rPr lang="en-GB" dirty="0"/>
              <a:t>Clue 3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C2F4E25-F43A-737B-24E8-FD9E5B5BEFC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b="1" dirty="0">
                <a:latin typeface="Acumin Pro" panose="020B0804020202020204" pitchFamily="34" charset="0"/>
              </a:rPr>
              <a:t>EXILE</a:t>
            </a:r>
          </a:p>
        </p:txBody>
      </p:sp>
    </p:spTree>
    <p:extLst>
      <p:ext uri="{BB962C8B-B14F-4D97-AF65-F5344CB8AC3E}">
        <p14:creationId xmlns:p14="http://schemas.microsoft.com/office/powerpoint/2010/main" val="14532329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raphic 3">
            <a:extLst>
              <a:ext uri="{FF2B5EF4-FFF2-40B4-BE49-F238E27FC236}">
                <a16:creationId xmlns:a16="http://schemas.microsoft.com/office/drawing/2014/main" id="{DC1FAC80-5AC4-7E01-6864-59293A1195A0}"/>
              </a:ext>
            </a:extLst>
          </p:cNvPr>
          <p:cNvSpPr/>
          <p:nvPr/>
        </p:nvSpPr>
        <p:spPr>
          <a:xfrm>
            <a:off x="304674" y="6074991"/>
            <a:ext cx="11582229" cy="32100"/>
          </a:xfrm>
          <a:custGeom>
            <a:avLst/>
            <a:gdLst>
              <a:gd name="connsiteX0" fmla="*/ 4215848 w 11582229"/>
              <a:gd name="connsiteY0" fmla="*/ 30033 h 32100"/>
              <a:gd name="connsiteX1" fmla="*/ 3914096 w 11582229"/>
              <a:gd name="connsiteY1" fmla="*/ 31174 h 32100"/>
              <a:gd name="connsiteX2" fmla="*/ 3725120 w 11582229"/>
              <a:gd name="connsiteY2" fmla="*/ 31517 h 32100"/>
              <a:gd name="connsiteX3" fmla="*/ 3642486 w 11582229"/>
              <a:gd name="connsiteY3" fmla="*/ 31973 h 32100"/>
              <a:gd name="connsiteX4" fmla="*/ 3380696 w 11582229"/>
              <a:gd name="connsiteY4" fmla="*/ 30946 h 32100"/>
              <a:gd name="connsiteX5" fmla="*/ 3020016 w 11582229"/>
              <a:gd name="connsiteY5" fmla="*/ 31517 h 32100"/>
              <a:gd name="connsiteX6" fmla="*/ 2853054 w 11582229"/>
              <a:gd name="connsiteY6" fmla="*/ 30718 h 32100"/>
              <a:gd name="connsiteX7" fmla="*/ 2631905 w 11582229"/>
              <a:gd name="connsiteY7" fmla="*/ 30718 h 32100"/>
              <a:gd name="connsiteX8" fmla="*/ 2347763 w 11582229"/>
              <a:gd name="connsiteY8" fmla="*/ 31174 h 32100"/>
              <a:gd name="connsiteX9" fmla="*/ 1818766 w 11582229"/>
              <a:gd name="connsiteY9" fmla="*/ 30033 h 32100"/>
              <a:gd name="connsiteX10" fmla="*/ 1755774 w 11582229"/>
              <a:gd name="connsiteY10" fmla="*/ 29919 h 32100"/>
              <a:gd name="connsiteX11" fmla="*/ 1543430 w 11582229"/>
              <a:gd name="connsiteY11" fmla="*/ 29349 h 32100"/>
              <a:gd name="connsiteX12" fmla="*/ 1364614 w 11582229"/>
              <a:gd name="connsiteY12" fmla="*/ 28094 h 32100"/>
              <a:gd name="connsiteX13" fmla="*/ 1301961 w 11582229"/>
              <a:gd name="connsiteY13" fmla="*/ 27523 h 32100"/>
              <a:gd name="connsiteX14" fmla="*/ 545041 w 11582229"/>
              <a:gd name="connsiteY14" fmla="*/ 25812 h 32100"/>
              <a:gd name="connsiteX15" fmla="*/ 290702 w 11582229"/>
              <a:gd name="connsiteY15" fmla="*/ 22960 h 32100"/>
              <a:gd name="connsiteX16" fmla="*/ 217889 w 11582229"/>
              <a:gd name="connsiteY16" fmla="*/ 22275 h 32100"/>
              <a:gd name="connsiteX17" fmla="*/ 23494 w 11582229"/>
              <a:gd name="connsiteY17" fmla="*/ 16228 h 32100"/>
              <a:gd name="connsiteX18" fmla="*/ 70569 w 11582229"/>
              <a:gd name="connsiteY18" fmla="*/ 3678 h 32100"/>
              <a:gd name="connsiteX19" fmla="*/ 273430 w 11582229"/>
              <a:gd name="connsiteY19" fmla="*/ 27 h 32100"/>
              <a:gd name="connsiteX20" fmla="*/ 330326 w 11582229"/>
              <a:gd name="connsiteY20" fmla="*/ 1853 h 32100"/>
              <a:gd name="connsiteX21" fmla="*/ 357081 w 11582229"/>
              <a:gd name="connsiteY21" fmla="*/ 5161 h 32100"/>
              <a:gd name="connsiteX22" fmla="*/ 654769 w 11582229"/>
              <a:gd name="connsiteY22" fmla="*/ 6531 h 32100"/>
              <a:gd name="connsiteX23" fmla="*/ 1080811 w 11582229"/>
              <a:gd name="connsiteY23" fmla="*/ 7900 h 32100"/>
              <a:gd name="connsiteX24" fmla="*/ 1123483 w 11582229"/>
              <a:gd name="connsiteY24" fmla="*/ 7900 h 32100"/>
              <a:gd name="connsiteX25" fmla="*/ 1601681 w 11582229"/>
              <a:gd name="connsiteY25" fmla="*/ 9269 h 32100"/>
              <a:gd name="connsiteX26" fmla="*/ 2016886 w 11582229"/>
              <a:gd name="connsiteY26" fmla="*/ 9725 h 32100"/>
              <a:gd name="connsiteX27" fmla="*/ 2397209 w 11582229"/>
              <a:gd name="connsiteY27" fmla="*/ 9725 h 32100"/>
              <a:gd name="connsiteX28" fmla="*/ 2731811 w 11582229"/>
              <a:gd name="connsiteY28" fmla="*/ 10181 h 32100"/>
              <a:gd name="connsiteX29" fmla="*/ 3113827 w 11582229"/>
              <a:gd name="connsiteY29" fmla="*/ 10752 h 32100"/>
              <a:gd name="connsiteX30" fmla="*/ 3580849 w 11582229"/>
              <a:gd name="connsiteY30" fmla="*/ 10638 h 32100"/>
              <a:gd name="connsiteX31" fmla="*/ 3896824 w 11582229"/>
              <a:gd name="connsiteY31" fmla="*/ 11436 h 32100"/>
              <a:gd name="connsiteX32" fmla="*/ 4041774 w 11582229"/>
              <a:gd name="connsiteY32" fmla="*/ 10296 h 32100"/>
              <a:gd name="connsiteX33" fmla="*/ 4292387 w 11582229"/>
              <a:gd name="connsiteY33" fmla="*/ 10067 h 32100"/>
              <a:gd name="connsiteX34" fmla="*/ 4375022 w 11582229"/>
              <a:gd name="connsiteY34" fmla="*/ 10752 h 32100"/>
              <a:gd name="connsiteX35" fmla="*/ 4605993 w 11582229"/>
              <a:gd name="connsiteY35" fmla="*/ 11208 h 32100"/>
              <a:gd name="connsiteX36" fmla="*/ 4805806 w 11582229"/>
              <a:gd name="connsiteY36" fmla="*/ 10866 h 32100"/>
              <a:gd name="connsiteX37" fmla="*/ 5111622 w 11582229"/>
              <a:gd name="connsiteY37" fmla="*/ 10866 h 32100"/>
              <a:gd name="connsiteX38" fmla="*/ 5436064 w 11582229"/>
              <a:gd name="connsiteY38" fmla="*/ 11208 h 32100"/>
              <a:gd name="connsiteX39" fmla="*/ 5557984 w 11582229"/>
              <a:gd name="connsiteY39" fmla="*/ 10524 h 32100"/>
              <a:gd name="connsiteX40" fmla="*/ 5874638 w 11582229"/>
              <a:gd name="connsiteY40" fmla="*/ 10980 h 32100"/>
              <a:gd name="connsiteX41" fmla="*/ 6256654 w 11582229"/>
              <a:gd name="connsiteY41" fmla="*/ 10181 h 32100"/>
              <a:gd name="connsiteX42" fmla="*/ 6667118 w 11582229"/>
              <a:gd name="connsiteY42" fmla="*/ 10524 h 32100"/>
              <a:gd name="connsiteX43" fmla="*/ 6677616 w 11582229"/>
              <a:gd name="connsiteY43" fmla="*/ 10524 h 32100"/>
              <a:gd name="connsiteX44" fmla="*/ 6987497 w 11582229"/>
              <a:gd name="connsiteY44" fmla="*/ 9611 h 32100"/>
              <a:gd name="connsiteX45" fmla="*/ 7145315 w 11582229"/>
              <a:gd name="connsiteY45" fmla="*/ 9041 h 32100"/>
              <a:gd name="connsiteX46" fmla="*/ 7315326 w 11582229"/>
              <a:gd name="connsiteY46" fmla="*/ 9041 h 32100"/>
              <a:gd name="connsiteX47" fmla="*/ 7546297 w 11582229"/>
              <a:gd name="connsiteY47" fmla="*/ 9953 h 32100"/>
              <a:gd name="connsiteX48" fmla="*/ 7599128 w 11582229"/>
              <a:gd name="connsiteY48" fmla="*/ 10296 h 32100"/>
              <a:gd name="connsiteX49" fmla="*/ 7952696 w 11582229"/>
              <a:gd name="connsiteY49" fmla="*/ 8356 h 32100"/>
              <a:gd name="connsiteX50" fmla="*/ 7983854 w 11582229"/>
              <a:gd name="connsiteY50" fmla="*/ 8128 h 32100"/>
              <a:gd name="connsiteX51" fmla="*/ 8257835 w 11582229"/>
              <a:gd name="connsiteY51" fmla="*/ 9497 h 32100"/>
              <a:gd name="connsiteX52" fmla="*/ 8342502 w 11582229"/>
              <a:gd name="connsiteY52" fmla="*/ 9497 h 32100"/>
              <a:gd name="connsiteX53" fmla="*/ 8680490 w 11582229"/>
              <a:gd name="connsiteY53" fmla="*/ 9953 h 32100"/>
              <a:gd name="connsiteX54" fmla="*/ 8786493 w 11582229"/>
              <a:gd name="connsiteY54" fmla="*/ 10067 h 32100"/>
              <a:gd name="connsiteX55" fmla="*/ 9153608 w 11582229"/>
              <a:gd name="connsiteY55" fmla="*/ 10752 h 32100"/>
              <a:gd name="connsiteX56" fmla="*/ 9353083 w 11582229"/>
              <a:gd name="connsiteY56" fmla="*/ 10410 h 32100"/>
              <a:gd name="connsiteX57" fmla="*/ 9404560 w 11582229"/>
              <a:gd name="connsiteY57" fmla="*/ 9953 h 32100"/>
              <a:gd name="connsiteX58" fmla="*/ 9773029 w 11582229"/>
              <a:gd name="connsiteY58" fmla="*/ 9953 h 32100"/>
              <a:gd name="connsiteX59" fmla="*/ 9888515 w 11582229"/>
              <a:gd name="connsiteY59" fmla="*/ 10866 h 32100"/>
              <a:gd name="connsiteX60" fmla="*/ 10311848 w 11582229"/>
              <a:gd name="connsiteY60" fmla="*/ 11208 h 32100"/>
              <a:gd name="connsiteX61" fmla="*/ 10503195 w 11582229"/>
              <a:gd name="connsiteY61" fmla="*/ 12121 h 32100"/>
              <a:gd name="connsiteX62" fmla="*/ 10726037 w 11582229"/>
              <a:gd name="connsiteY62" fmla="*/ 12920 h 32100"/>
              <a:gd name="connsiteX63" fmla="*/ 11299738 w 11582229"/>
              <a:gd name="connsiteY63" fmla="*/ 14517 h 32100"/>
              <a:gd name="connsiteX64" fmla="*/ 11415901 w 11582229"/>
              <a:gd name="connsiteY64" fmla="*/ 14745 h 32100"/>
              <a:gd name="connsiteX65" fmla="*/ 11560512 w 11582229"/>
              <a:gd name="connsiteY65" fmla="*/ 18282 h 32100"/>
              <a:gd name="connsiteX66" fmla="*/ 11561528 w 11582229"/>
              <a:gd name="connsiteY66" fmla="*/ 26040 h 32100"/>
              <a:gd name="connsiteX67" fmla="*/ 11504293 w 11582229"/>
              <a:gd name="connsiteY67" fmla="*/ 27866 h 32100"/>
              <a:gd name="connsiteX68" fmla="*/ 11220829 w 11582229"/>
              <a:gd name="connsiteY68" fmla="*/ 28893 h 32100"/>
              <a:gd name="connsiteX69" fmla="*/ 10777853 w 11582229"/>
              <a:gd name="connsiteY69" fmla="*/ 28664 h 32100"/>
              <a:gd name="connsiteX70" fmla="*/ 10756856 w 11582229"/>
              <a:gd name="connsiteY70" fmla="*/ 28664 h 32100"/>
              <a:gd name="connsiteX71" fmla="*/ 10215328 w 11582229"/>
              <a:gd name="connsiteY71" fmla="*/ 28664 h 32100"/>
              <a:gd name="connsiteX72" fmla="*/ 9932202 w 11582229"/>
              <a:gd name="connsiteY72" fmla="*/ 28778 h 32100"/>
              <a:gd name="connsiteX73" fmla="*/ 9585408 w 11582229"/>
              <a:gd name="connsiteY73" fmla="*/ 28094 h 32100"/>
              <a:gd name="connsiteX74" fmla="*/ 9490582 w 11582229"/>
              <a:gd name="connsiteY74" fmla="*/ 28550 h 32100"/>
              <a:gd name="connsiteX75" fmla="*/ 9449602 w 11582229"/>
              <a:gd name="connsiteY75" fmla="*/ 28893 h 32100"/>
              <a:gd name="connsiteX76" fmla="*/ 8991725 w 11582229"/>
              <a:gd name="connsiteY76" fmla="*/ 29463 h 32100"/>
              <a:gd name="connsiteX77" fmla="*/ 8920267 w 11582229"/>
              <a:gd name="connsiteY77" fmla="*/ 28778 h 32100"/>
              <a:gd name="connsiteX78" fmla="*/ 8754659 w 11582229"/>
              <a:gd name="connsiteY78" fmla="*/ 28094 h 32100"/>
              <a:gd name="connsiteX79" fmla="*/ 8396011 w 11582229"/>
              <a:gd name="connsiteY79" fmla="*/ 28436 h 32100"/>
              <a:gd name="connsiteX80" fmla="*/ 8332003 w 11582229"/>
              <a:gd name="connsiteY80" fmla="*/ 28436 h 32100"/>
              <a:gd name="connsiteX81" fmla="*/ 7546635 w 11582229"/>
              <a:gd name="connsiteY81" fmla="*/ 28778 h 32100"/>
              <a:gd name="connsiteX82" fmla="*/ 7138542 w 11582229"/>
              <a:gd name="connsiteY82" fmla="*/ 29349 h 32100"/>
              <a:gd name="connsiteX83" fmla="*/ 6800552 w 11582229"/>
              <a:gd name="connsiteY83" fmla="*/ 28550 h 32100"/>
              <a:gd name="connsiteX84" fmla="*/ 6678294 w 11582229"/>
              <a:gd name="connsiteY84" fmla="*/ 28893 h 32100"/>
              <a:gd name="connsiteX85" fmla="*/ 6515056 w 11582229"/>
              <a:gd name="connsiteY85" fmla="*/ 29691 h 32100"/>
              <a:gd name="connsiteX86" fmla="*/ 6335902 w 11582229"/>
              <a:gd name="connsiteY86" fmla="*/ 29349 h 32100"/>
              <a:gd name="connsiteX87" fmla="*/ 6050067 w 11582229"/>
              <a:gd name="connsiteY87" fmla="*/ 29235 h 32100"/>
              <a:gd name="connsiteX88" fmla="*/ 5848560 w 11582229"/>
              <a:gd name="connsiteY88" fmla="*/ 29463 h 32100"/>
              <a:gd name="connsiteX89" fmla="*/ 5595576 w 11582229"/>
              <a:gd name="connsiteY89" fmla="*/ 29805 h 32100"/>
              <a:gd name="connsiteX90" fmla="*/ 5445886 w 11582229"/>
              <a:gd name="connsiteY90" fmla="*/ 29577 h 32100"/>
              <a:gd name="connsiteX91" fmla="*/ 4945337 w 11582229"/>
              <a:gd name="connsiteY91" fmla="*/ 29235 h 32100"/>
              <a:gd name="connsiteX92" fmla="*/ 4860670 w 11582229"/>
              <a:gd name="connsiteY92" fmla="*/ 29463 h 32100"/>
              <a:gd name="connsiteX93" fmla="*/ 4517600 w 11582229"/>
              <a:gd name="connsiteY93" fmla="*/ 29919 h 32100"/>
              <a:gd name="connsiteX94" fmla="*/ 4412953 w 11582229"/>
              <a:gd name="connsiteY94" fmla="*/ 30604 h 32100"/>
              <a:gd name="connsiteX95" fmla="*/ 4215510 w 11582229"/>
              <a:gd name="connsiteY95" fmla="*/ 29463 h 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582229" h="32100">
                <a:moveTo>
                  <a:pt x="4215848" y="30033"/>
                </a:moveTo>
                <a:cubicBezTo>
                  <a:pt x="4125763" y="33456"/>
                  <a:pt x="4017728" y="31060"/>
                  <a:pt x="3914096" y="31174"/>
                </a:cubicBezTo>
                <a:cubicBezTo>
                  <a:pt x="3851104" y="31174"/>
                  <a:pt x="3788112" y="31288"/>
                  <a:pt x="3725120" y="31517"/>
                </a:cubicBezTo>
                <a:cubicBezTo>
                  <a:pt x="3697350" y="31517"/>
                  <a:pt x="3665854" y="32429"/>
                  <a:pt x="3642486" y="31973"/>
                </a:cubicBezTo>
                <a:cubicBezTo>
                  <a:pt x="3555449" y="30490"/>
                  <a:pt x="3470782" y="30490"/>
                  <a:pt x="3380696" y="30946"/>
                </a:cubicBezTo>
                <a:cubicBezTo>
                  <a:pt x="3261824" y="31517"/>
                  <a:pt x="3140582" y="31517"/>
                  <a:pt x="3020016" y="31517"/>
                </a:cubicBezTo>
                <a:cubicBezTo>
                  <a:pt x="2964475" y="31517"/>
                  <a:pt x="2908934" y="30832"/>
                  <a:pt x="2853054" y="30718"/>
                </a:cubicBezTo>
                <a:cubicBezTo>
                  <a:pt x="2779224" y="30490"/>
                  <a:pt x="2705395" y="30604"/>
                  <a:pt x="2631905" y="30718"/>
                </a:cubicBezTo>
                <a:cubicBezTo>
                  <a:pt x="2537078" y="30718"/>
                  <a:pt x="2442590" y="31288"/>
                  <a:pt x="2347763" y="31174"/>
                </a:cubicBezTo>
                <a:cubicBezTo>
                  <a:pt x="2171318" y="31174"/>
                  <a:pt x="1995550" y="29235"/>
                  <a:pt x="1818766" y="30033"/>
                </a:cubicBezTo>
                <a:cubicBezTo>
                  <a:pt x="1798107" y="30033"/>
                  <a:pt x="1776771" y="30033"/>
                  <a:pt x="1755774" y="29919"/>
                </a:cubicBezTo>
                <a:cubicBezTo>
                  <a:pt x="1684993" y="29691"/>
                  <a:pt x="1613873" y="29691"/>
                  <a:pt x="1543430" y="29349"/>
                </a:cubicBezTo>
                <a:cubicBezTo>
                  <a:pt x="1483486" y="29121"/>
                  <a:pt x="1424219" y="28550"/>
                  <a:pt x="1364614" y="28094"/>
                </a:cubicBezTo>
                <a:cubicBezTo>
                  <a:pt x="1343617" y="27980"/>
                  <a:pt x="1322281" y="27409"/>
                  <a:pt x="1301961" y="27523"/>
                </a:cubicBezTo>
                <a:cubicBezTo>
                  <a:pt x="1048638" y="28436"/>
                  <a:pt x="797347" y="26040"/>
                  <a:pt x="545041" y="25812"/>
                </a:cubicBezTo>
                <a:cubicBezTo>
                  <a:pt x="452585" y="25812"/>
                  <a:pt x="370966" y="25127"/>
                  <a:pt x="290702" y="22960"/>
                </a:cubicBezTo>
                <a:cubicBezTo>
                  <a:pt x="270043" y="22389"/>
                  <a:pt x="242273" y="22275"/>
                  <a:pt x="217889" y="22275"/>
                </a:cubicBezTo>
                <a:cubicBezTo>
                  <a:pt x="125094" y="22275"/>
                  <a:pt x="51942" y="19651"/>
                  <a:pt x="23494" y="16228"/>
                </a:cubicBezTo>
                <a:cubicBezTo>
                  <a:pt x="-10711" y="12007"/>
                  <a:pt x="-17146" y="6873"/>
                  <a:pt x="70569" y="3678"/>
                </a:cubicBezTo>
                <a:cubicBezTo>
                  <a:pt x="126110" y="1739"/>
                  <a:pt x="203326" y="940"/>
                  <a:pt x="273430" y="27"/>
                </a:cubicBezTo>
                <a:cubicBezTo>
                  <a:pt x="287654" y="-201"/>
                  <a:pt x="317795" y="1054"/>
                  <a:pt x="330326" y="1853"/>
                </a:cubicBezTo>
                <a:cubicBezTo>
                  <a:pt x="345566" y="2880"/>
                  <a:pt x="350307" y="4249"/>
                  <a:pt x="357081" y="5161"/>
                </a:cubicBezTo>
                <a:cubicBezTo>
                  <a:pt x="460035" y="5618"/>
                  <a:pt x="557233" y="6188"/>
                  <a:pt x="654769" y="6531"/>
                </a:cubicBezTo>
                <a:cubicBezTo>
                  <a:pt x="796670" y="7101"/>
                  <a:pt x="938910" y="7443"/>
                  <a:pt x="1080811" y="7900"/>
                </a:cubicBezTo>
                <a:cubicBezTo>
                  <a:pt x="1095035" y="7900"/>
                  <a:pt x="1110275" y="7900"/>
                  <a:pt x="1123483" y="7900"/>
                </a:cubicBezTo>
                <a:cubicBezTo>
                  <a:pt x="1281979" y="9953"/>
                  <a:pt x="1442169" y="9041"/>
                  <a:pt x="1601681" y="9269"/>
                </a:cubicBezTo>
                <a:cubicBezTo>
                  <a:pt x="1740195" y="9269"/>
                  <a:pt x="1878371" y="9611"/>
                  <a:pt x="2016886" y="9725"/>
                </a:cubicBezTo>
                <a:cubicBezTo>
                  <a:pt x="2143886" y="9725"/>
                  <a:pt x="2271902" y="10296"/>
                  <a:pt x="2397209" y="9725"/>
                </a:cubicBezTo>
                <a:cubicBezTo>
                  <a:pt x="2510323" y="9269"/>
                  <a:pt x="2620390" y="10067"/>
                  <a:pt x="2731811" y="10181"/>
                </a:cubicBezTo>
                <a:cubicBezTo>
                  <a:pt x="2859150" y="10181"/>
                  <a:pt x="2986827" y="10181"/>
                  <a:pt x="3113827" y="10752"/>
                </a:cubicBezTo>
                <a:cubicBezTo>
                  <a:pt x="3270630" y="11436"/>
                  <a:pt x="3425400" y="10752"/>
                  <a:pt x="3580849" y="10638"/>
                </a:cubicBezTo>
                <a:cubicBezTo>
                  <a:pt x="3685496" y="10410"/>
                  <a:pt x="3791499" y="11322"/>
                  <a:pt x="3896824" y="11436"/>
                </a:cubicBezTo>
                <a:cubicBezTo>
                  <a:pt x="3945254" y="11436"/>
                  <a:pt x="3993006" y="10410"/>
                  <a:pt x="4041774" y="10296"/>
                </a:cubicBezTo>
                <a:cubicBezTo>
                  <a:pt x="4125086" y="10067"/>
                  <a:pt x="4208737" y="11551"/>
                  <a:pt x="4292387" y="10067"/>
                </a:cubicBezTo>
                <a:cubicBezTo>
                  <a:pt x="4314401" y="9725"/>
                  <a:pt x="4346913" y="10752"/>
                  <a:pt x="4375022" y="10752"/>
                </a:cubicBezTo>
                <a:cubicBezTo>
                  <a:pt x="4451899" y="10980"/>
                  <a:pt x="4529115" y="11208"/>
                  <a:pt x="4605993" y="11208"/>
                </a:cubicBezTo>
                <a:cubicBezTo>
                  <a:pt x="4672710" y="11208"/>
                  <a:pt x="4740782" y="10410"/>
                  <a:pt x="4805806" y="10866"/>
                </a:cubicBezTo>
                <a:cubicBezTo>
                  <a:pt x="4909438" y="11551"/>
                  <a:pt x="5011038" y="10752"/>
                  <a:pt x="5111622" y="10866"/>
                </a:cubicBezTo>
                <a:cubicBezTo>
                  <a:pt x="5218979" y="11094"/>
                  <a:pt x="5325998" y="8584"/>
                  <a:pt x="5436064" y="11208"/>
                </a:cubicBezTo>
                <a:cubicBezTo>
                  <a:pt x="5466545" y="11893"/>
                  <a:pt x="5517683" y="10980"/>
                  <a:pt x="5557984" y="10524"/>
                </a:cubicBezTo>
                <a:cubicBezTo>
                  <a:pt x="5663987" y="9269"/>
                  <a:pt x="5768974" y="11322"/>
                  <a:pt x="5874638" y="10980"/>
                </a:cubicBezTo>
                <a:cubicBezTo>
                  <a:pt x="6001976" y="10638"/>
                  <a:pt x="6129654" y="9839"/>
                  <a:pt x="6256654" y="10181"/>
                </a:cubicBezTo>
                <a:cubicBezTo>
                  <a:pt x="6393813" y="10638"/>
                  <a:pt x="6530297" y="7671"/>
                  <a:pt x="6667118" y="10524"/>
                </a:cubicBezTo>
                <a:cubicBezTo>
                  <a:pt x="6670505" y="10524"/>
                  <a:pt x="6674568" y="10638"/>
                  <a:pt x="6677616" y="10524"/>
                </a:cubicBezTo>
                <a:cubicBezTo>
                  <a:pt x="6778878" y="9041"/>
                  <a:pt x="6884203" y="9839"/>
                  <a:pt x="6987497" y="9611"/>
                </a:cubicBezTo>
                <a:cubicBezTo>
                  <a:pt x="7040328" y="9497"/>
                  <a:pt x="7092483" y="9155"/>
                  <a:pt x="7145315" y="9041"/>
                </a:cubicBezTo>
                <a:cubicBezTo>
                  <a:pt x="7202211" y="9041"/>
                  <a:pt x="7261816" y="9725"/>
                  <a:pt x="7315326" y="9041"/>
                </a:cubicBezTo>
                <a:cubicBezTo>
                  <a:pt x="7396267" y="8128"/>
                  <a:pt x="7470097" y="9155"/>
                  <a:pt x="7546297" y="9953"/>
                </a:cubicBezTo>
                <a:cubicBezTo>
                  <a:pt x="7563568" y="10181"/>
                  <a:pt x="7581856" y="10410"/>
                  <a:pt x="7599128" y="10296"/>
                </a:cubicBezTo>
                <a:cubicBezTo>
                  <a:pt x="7716984" y="9725"/>
                  <a:pt x="7834840" y="9041"/>
                  <a:pt x="7952696" y="8356"/>
                </a:cubicBezTo>
                <a:cubicBezTo>
                  <a:pt x="7963195" y="8356"/>
                  <a:pt x="7973694" y="8014"/>
                  <a:pt x="7983854" y="8128"/>
                </a:cubicBezTo>
                <a:cubicBezTo>
                  <a:pt x="8075294" y="8584"/>
                  <a:pt x="8166395" y="9041"/>
                  <a:pt x="8257835" y="9497"/>
                </a:cubicBezTo>
                <a:cubicBezTo>
                  <a:pt x="8285944" y="9611"/>
                  <a:pt x="8315408" y="9839"/>
                  <a:pt x="8342502" y="9497"/>
                </a:cubicBezTo>
                <a:cubicBezTo>
                  <a:pt x="8455616" y="8584"/>
                  <a:pt x="8567715" y="8926"/>
                  <a:pt x="8680490" y="9953"/>
                </a:cubicBezTo>
                <a:cubicBezTo>
                  <a:pt x="8715034" y="10296"/>
                  <a:pt x="8756014" y="10638"/>
                  <a:pt x="8786493" y="10067"/>
                </a:cubicBezTo>
                <a:cubicBezTo>
                  <a:pt x="8911122" y="7786"/>
                  <a:pt x="9031350" y="10067"/>
                  <a:pt x="9153608" y="10752"/>
                </a:cubicBezTo>
                <a:cubicBezTo>
                  <a:pt x="9218970" y="11094"/>
                  <a:pt x="9286704" y="10638"/>
                  <a:pt x="9353083" y="10410"/>
                </a:cubicBezTo>
                <a:cubicBezTo>
                  <a:pt x="9370693" y="10410"/>
                  <a:pt x="9388643" y="9839"/>
                  <a:pt x="9404560" y="9953"/>
                </a:cubicBezTo>
                <a:cubicBezTo>
                  <a:pt x="9528512" y="11094"/>
                  <a:pt x="9650432" y="9839"/>
                  <a:pt x="9773029" y="9953"/>
                </a:cubicBezTo>
                <a:cubicBezTo>
                  <a:pt x="9811637" y="9953"/>
                  <a:pt x="9849906" y="10752"/>
                  <a:pt x="9888515" y="10866"/>
                </a:cubicBezTo>
                <a:cubicBezTo>
                  <a:pt x="10029738" y="11094"/>
                  <a:pt x="10170963" y="10980"/>
                  <a:pt x="10311848" y="11208"/>
                </a:cubicBezTo>
                <a:cubicBezTo>
                  <a:pt x="10375517" y="11208"/>
                  <a:pt x="10439525" y="11779"/>
                  <a:pt x="10503195" y="12121"/>
                </a:cubicBezTo>
                <a:cubicBezTo>
                  <a:pt x="10577363" y="12463"/>
                  <a:pt x="10651531" y="12691"/>
                  <a:pt x="10726037" y="12920"/>
                </a:cubicBezTo>
                <a:cubicBezTo>
                  <a:pt x="10917383" y="13490"/>
                  <a:pt x="11108392" y="13946"/>
                  <a:pt x="11299738" y="14517"/>
                </a:cubicBezTo>
                <a:cubicBezTo>
                  <a:pt x="11338685" y="14517"/>
                  <a:pt x="11377970" y="14859"/>
                  <a:pt x="11415901" y="14745"/>
                </a:cubicBezTo>
                <a:cubicBezTo>
                  <a:pt x="11481941" y="14403"/>
                  <a:pt x="11528338" y="15886"/>
                  <a:pt x="11560512" y="18282"/>
                </a:cubicBezTo>
                <a:cubicBezTo>
                  <a:pt x="11594040" y="20792"/>
                  <a:pt x="11584218" y="23530"/>
                  <a:pt x="11561528" y="26040"/>
                </a:cubicBezTo>
                <a:cubicBezTo>
                  <a:pt x="11553400" y="26953"/>
                  <a:pt x="11525290" y="27752"/>
                  <a:pt x="11504293" y="27866"/>
                </a:cubicBezTo>
                <a:cubicBezTo>
                  <a:pt x="11410144" y="28322"/>
                  <a:pt x="11315656" y="28664"/>
                  <a:pt x="11220829" y="28893"/>
                </a:cubicBezTo>
                <a:cubicBezTo>
                  <a:pt x="11073509" y="29235"/>
                  <a:pt x="10925173" y="26839"/>
                  <a:pt x="10777853" y="28664"/>
                </a:cubicBezTo>
                <a:cubicBezTo>
                  <a:pt x="10771080" y="28664"/>
                  <a:pt x="10763290" y="28778"/>
                  <a:pt x="10756856" y="28664"/>
                </a:cubicBezTo>
                <a:cubicBezTo>
                  <a:pt x="10574992" y="26268"/>
                  <a:pt x="10395837" y="28893"/>
                  <a:pt x="10215328" y="28664"/>
                </a:cubicBezTo>
                <a:cubicBezTo>
                  <a:pt x="10120840" y="28664"/>
                  <a:pt x="10025674" y="28436"/>
                  <a:pt x="9932202" y="28778"/>
                </a:cubicBezTo>
                <a:cubicBezTo>
                  <a:pt x="9815701" y="29235"/>
                  <a:pt x="9700893" y="28664"/>
                  <a:pt x="9585408" y="28094"/>
                </a:cubicBezTo>
                <a:cubicBezTo>
                  <a:pt x="9554250" y="27980"/>
                  <a:pt x="9522077" y="28436"/>
                  <a:pt x="9490582" y="28550"/>
                </a:cubicBezTo>
                <a:cubicBezTo>
                  <a:pt x="9476696" y="28550"/>
                  <a:pt x="9461117" y="29121"/>
                  <a:pt x="9449602" y="28893"/>
                </a:cubicBezTo>
                <a:cubicBezTo>
                  <a:pt x="9293816" y="26497"/>
                  <a:pt x="9143786" y="28664"/>
                  <a:pt x="8991725" y="29463"/>
                </a:cubicBezTo>
                <a:cubicBezTo>
                  <a:pt x="8968696" y="29577"/>
                  <a:pt x="8940248" y="29349"/>
                  <a:pt x="8920267" y="28778"/>
                </a:cubicBezTo>
                <a:cubicBezTo>
                  <a:pt x="8865402" y="27181"/>
                  <a:pt x="8811893" y="27638"/>
                  <a:pt x="8754659" y="28094"/>
                </a:cubicBezTo>
                <a:cubicBezTo>
                  <a:pt x="8636464" y="29121"/>
                  <a:pt x="8516237" y="29121"/>
                  <a:pt x="8396011" y="28436"/>
                </a:cubicBezTo>
                <a:cubicBezTo>
                  <a:pt x="8374675" y="28322"/>
                  <a:pt x="8352662" y="28208"/>
                  <a:pt x="8332003" y="28436"/>
                </a:cubicBezTo>
                <a:cubicBezTo>
                  <a:pt x="8071568" y="30376"/>
                  <a:pt x="7808763" y="29121"/>
                  <a:pt x="7546635" y="28778"/>
                </a:cubicBezTo>
                <a:cubicBezTo>
                  <a:pt x="7415232" y="31517"/>
                  <a:pt x="7277734" y="27638"/>
                  <a:pt x="7138542" y="29349"/>
                </a:cubicBezTo>
                <a:cubicBezTo>
                  <a:pt x="7035248" y="30604"/>
                  <a:pt x="6914005" y="28778"/>
                  <a:pt x="6800552" y="28550"/>
                </a:cubicBezTo>
                <a:cubicBezTo>
                  <a:pt x="6759235" y="28550"/>
                  <a:pt x="6709451" y="27980"/>
                  <a:pt x="6678294" y="28893"/>
                </a:cubicBezTo>
                <a:cubicBezTo>
                  <a:pt x="6623430" y="30490"/>
                  <a:pt x="6570259" y="30490"/>
                  <a:pt x="6515056" y="29691"/>
                </a:cubicBezTo>
                <a:cubicBezTo>
                  <a:pt x="6454435" y="28893"/>
                  <a:pt x="6396523" y="29235"/>
                  <a:pt x="6335902" y="29349"/>
                </a:cubicBezTo>
                <a:cubicBezTo>
                  <a:pt x="6241075" y="29577"/>
                  <a:pt x="6145232" y="29235"/>
                  <a:pt x="6050067" y="29235"/>
                </a:cubicBezTo>
                <a:cubicBezTo>
                  <a:pt x="5982672" y="29235"/>
                  <a:pt x="5915616" y="29349"/>
                  <a:pt x="5848560" y="29463"/>
                </a:cubicBezTo>
                <a:cubicBezTo>
                  <a:pt x="5764232" y="29577"/>
                  <a:pt x="5679905" y="29805"/>
                  <a:pt x="5595576" y="29805"/>
                </a:cubicBezTo>
                <a:cubicBezTo>
                  <a:pt x="5545792" y="29805"/>
                  <a:pt x="5495331" y="29463"/>
                  <a:pt x="5445886" y="29577"/>
                </a:cubicBezTo>
                <a:cubicBezTo>
                  <a:pt x="5278923" y="30033"/>
                  <a:pt x="5112299" y="30148"/>
                  <a:pt x="4945337" y="29235"/>
                </a:cubicBezTo>
                <a:cubicBezTo>
                  <a:pt x="4917227" y="29121"/>
                  <a:pt x="4884038" y="28893"/>
                  <a:pt x="4860670" y="29463"/>
                </a:cubicBezTo>
                <a:cubicBezTo>
                  <a:pt x="4747894" y="31973"/>
                  <a:pt x="4632408" y="30262"/>
                  <a:pt x="4517600" y="29919"/>
                </a:cubicBezTo>
                <a:cubicBezTo>
                  <a:pt x="4482718" y="29919"/>
                  <a:pt x="4446819" y="30148"/>
                  <a:pt x="4412953" y="30604"/>
                </a:cubicBezTo>
                <a:cubicBezTo>
                  <a:pt x="4313723" y="31859"/>
                  <a:pt x="4314062" y="31859"/>
                  <a:pt x="4215510" y="29463"/>
                </a:cubicBezTo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1327" y="2247746"/>
            <a:ext cx="4498985" cy="840230"/>
          </a:xfrm>
        </p:spPr>
        <p:txBody>
          <a:bodyPr/>
          <a:lstStyle/>
          <a:p>
            <a:pPr algn="l"/>
            <a:r>
              <a:rPr lang="en-GB" sz="5400" b="1" dirty="0">
                <a:solidFill>
                  <a:schemeClr val="accent1"/>
                </a:solidFill>
                <a:latin typeface="Acumin Pro" panose="020B0804020202020204" pitchFamily="34" charset="0"/>
              </a:rPr>
              <a:t>a. </a:t>
            </a:r>
            <a:r>
              <a:rPr lang="en-GB" sz="5400" dirty="0">
                <a:solidFill>
                  <a:schemeClr val="accent1"/>
                </a:solidFill>
              </a:rPr>
              <a:t>David</a:t>
            </a:r>
            <a:endParaRPr lang="en-GB" sz="5400" b="1" dirty="0">
              <a:solidFill>
                <a:schemeClr val="accent1"/>
              </a:solidFill>
              <a:latin typeface="Acumin Pro" panose="020B0804020202020204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044202"/>
            <a:ext cx="9144000" cy="426207"/>
          </a:xfrm>
        </p:spPr>
        <p:txBody>
          <a:bodyPr/>
          <a:lstStyle/>
          <a:p>
            <a:r>
              <a:rPr lang="en-GB" sz="2400" dirty="0">
                <a:solidFill>
                  <a:schemeClr val="tx1"/>
                </a:solidFill>
              </a:rPr>
              <a:t>Is it…</a:t>
            </a: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1EE63118-56B1-265B-FECF-630789A2D653}"/>
              </a:ext>
            </a:extLst>
          </p:cNvPr>
          <p:cNvSpPr txBox="1">
            <a:spLocks/>
          </p:cNvSpPr>
          <p:nvPr/>
        </p:nvSpPr>
        <p:spPr>
          <a:xfrm>
            <a:off x="1981327" y="3477759"/>
            <a:ext cx="3948417" cy="8402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5400" b="1" dirty="0">
                <a:solidFill>
                  <a:schemeClr val="accent1"/>
                </a:solidFill>
                <a:latin typeface="Acumin Pro" panose="020B0804020202020204" pitchFamily="34" charset="0"/>
              </a:rPr>
              <a:t>b. Solomon</a:t>
            </a: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3A18BBD8-0AEC-63EC-7BBA-C77108685D72}"/>
              </a:ext>
            </a:extLst>
          </p:cNvPr>
          <p:cNvSpPr txBox="1">
            <a:spLocks/>
          </p:cNvSpPr>
          <p:nvPr/>
        </p:nvSpPr>
        <p:spPr>
          <a:xfrm>
            <a:off x="6600905" y="2247746"/>
            <a:ext cx="4228866" cy="8402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5400" b="1" dirty="0">
                <a:solidFill>
                  <a:schemeClr val="accent1"/>
                </a:solidFill>
                <a:latin typeface="Acumin Pro" panose="020B0804020202020204" pitchFamily="34" charset="0"/>
              </a:rPr>
              <a:t>c. Moses</a:t>
            </a: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BA8509A0-92C5-B996-106C-4BB6581A9AC7}"/>
              </a:ext>
            </a:extLst>
          </p:cNvPr>
          <p:cNvSpPr txBox="1">
            <a:spLocks/>
          </p:cNvSpPr>
          <p:nvPr/>
        </p:nvSpPr>
        <p:spPr>
          <a:xfrm>
            <a:off x="6600905" y="3477759"/>
            <a:ext cx="3667105" cy="158812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5400" b="1" dirty="0">
                <a:solidFill>
                  <a:schemeClr val="accent1"/>
                </a:solidFill>
                <a:latin typeface="Acumin Pro" panose="020B0804020202020204" pitchFamily="34" charset="0"/>
              </a:rPr>
              <a:t>d. Richard </a:t>
            </a:r>
            <a:br>
              <a:rPr lang="en-GB" sz="5400" b="1" dirty="0">
                <a:solidFill>
                  <a:schemeClr val="accent1"/>
                </a:solidFill>
                <a:latin typeface="Acumin Pro" panose="020B0804020202020204" pitchFamily="34" charset="0"/>
              </a:rPr>
            </a:br>
            <a:r>
              <a:rPr lang="en-GB" sz="5400" b="1" dirty="0">
                <a:solidFill>
                  <a:schemeClr val="accent1"/>
                </a:solidFill>
                <a:latin typeface="Acumin Pro" panose="020B0804020202020204" pitchFamily="34" charset="0"/>
              </a:rPr>
              <a:t>     Osman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853929B2-124C-13D8-7073-A967B97F70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87889" y="5057028"/>
            <a:ext cx="8216223" cy="166827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F0AB296E-EE8C-4E16-D9B7-9F3E603DD5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87889" y="1788535"/>
            <a:ext cx="8216223" cy="166827"/>
          </a:xfrm>
          <a:prstGeom prst="rect">
            <a:avLst/>
          </a:prstGeom>
        </p:spPr>
      </p:pic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DEA1D1F7-8A5F-8BBF-AA48-8877CCDB965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00827" y="6204585"/>
            <a:ext cx="2433100" cy="480131"/>
          </a:xfrm>
        </p:spPr>
        <p:txBody>
          <a:bodyPr wrap="square" anchor="b">
            <a:spAutoFit/>
          </a:bodyPr>
          <a:lstStyle>
            <a:lvl1pPr marL="0" indent="0" algn="r">
              <a:buNone/>
              <a:defRPr sz="2800">
                <a:solidFill>
                  <a:schemeClr val="bg2">
                    <a:lumMod val="9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cumin Pro" panose="020B0804020202020204" pitchFamily="34" charset="0"/>
                <a:ea typeface="+mn-ea"/>
                <a:cs typeface="+mn-cs"/>
              </a:rPr>
              <a:t>EXILE</a:t>
            </a:r>
          </a:p>
        </p:txBody>
      </p:sp>
      <p:pic>
        <p:nvPicPr>
          <p:cNvPr id="10" name="Graphic 8">
            <a:extLst>
              <a:ext uri="{FF2B5EF4-FFF2-40B4-BE49-F238E27FC236}">
                <a16:creationId xmlns:a16="http://schemas.microsoft.com/office/drawing/2014/main" id="{AFF1A018-BDD4-101B-774D-111F863F61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0050" y="720103"/>
            <a:ext cx="1882861" cy="1966039"/>
          </a:xfrm>
          <a:custGeom>
            <a:avLst/>
            <a:gdLst>
              <a:gd name="connsiteX0" fmla="*/ -98 w 1882861"/>
              <a:gd name="connsiteY0" fmla="*/ -103 h 1966039"/>
              <a:gd name="connsiteX1" fmla="*/ 1882763 w 1882861"/>
              <a:gd name="connsiteY1" fmla="*/ -103 h 1966039"/>
              <a:gd name="connsiteX2" fmla="*/ 1882763 w 1882861"/>
              <a:gd name="connsiteY2" fmla="*/ 1965937 h 1966039"/>
              <a:gd name="connsiteX3" fmla="*/ -98 w 1882861"/>
              <a:gd name="connsiteY3" fmla="*/ 1965937 h 1966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2861" h="1966039">
                <a:moveTo>
                  <a:pt x="-98" y="-103"/>
                </a:moveTo>
                <a:lnTo>
                  <a:pt x="1882763" y="-103"/>
                </a:lnTo>
                <a:lnTo>
                  <a:pt x="1882763" y="1965937"/>
                </a:lnTo>
                <a:lnTo>
                  <a:pt x="-98" y="1965937"/>
                </a:lnTo>
                <a:close/>
              </a:path>
            </a:pathLst>
          </a:custGeom>
        </p:spPr>
      </p:pic>
      <p:pic>
        <p:nvPicPr>
          <p:cNvPr id="11" name="Graphic 6">
            <a:extLst>
              <a:ext uri="{FF2B5EF4-FFF2-40B4-BE49-F238E27FC236}">
                <a16:creationId xmlns:a16="http://schemas.microsoft.com/office/drawing/2014/main" id="{8F04FC22-AB87-011B-FA43-476138952B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399" y="5027686"/>
            <a:ext cx="1966050" cy="1579440"/>
          </a:xfrm>
          <a:custGeom>
            <a:avLst/>
            <a:gdLst>
              <a:gd name="connsiteX0" fmla="*/ -169 w 1966050"/>
              <a:gd name="connsiteY0" fmla="*/ -136 h 1579440"/>
              <a:gd name="connsiteX1" fmla="*/ 1965882 w 1966050"/>
              <a:gd name="connsiteY1" fmla="*/ -136 h 1579440"/>
              <a:gd name="connsiteX2" fmla="*/ 1965882 w 1966050"/>
              <a:gd name="connsiteY2" fmla="*/ 1579305 h 1579440"/>
              <a:gd name="connsiteX3" fmla="*/ -169 w 1966050"/>
              <a:gd name="connsiteY3" fmla="*/ 1579305 h 157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6050" h="1579440">
                <a:moveTo>
                  <a:pt x="-169" y="-136"/>
                </a:moveTo>
                <a:lnTo>
                  <a:pt x="1965882" y="-136"/>
                </a:lnTo>
                <a:lnTo>
                  <a:pt x="1965882" y="1579305"/>
                </a:lnTo>
                <a:lnTo>
                  <a:pt x="-169" y="157930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601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ic 3">
            <a:extLst>
              <a:ext uri="{FF2B5EF4-FFF2-40B4-BE49-F238E27FC236}">
                <a16:creationId xmlns:a16="http://schemas.microsoft.com/office/drawing/2014/main" id="{FEEDF15F-77A9-93DB-9F82-572974C896C4}"/>
              </a:ext>
            </a:extLst>
          </p:cNvPr>
          <p:cNvSpPr/>
          <p:nvPr/>
        </p:nvSpPr>
        <p:spPr>
          <a:xfrm>
            <a:off x="304674" y="6074991"/>
            <a:ext cx="11582229" cy="32100"/>
          </a:xfrm>
          <a:custGeom>
            <a:avLst/>
            <a:gdLst>
              <a:gd name="connsiteX0" fmla="*/ 4215848 w 11582229"/>
              <a:gd name="connsiteY0" fmla="*/ 30033 h 32100"/>
              <a:gd name="connsiteX1" fmla="*/ 3914096 w 11582229"/>
              <a:gd name="connsiteY1" fmla="*/ 31174 h 32100"/>
              <a:gd name="connsiteX2" fmla="*/ 3725120 w 11582229"/>
              <a:gd name="connsiteY2" fmla="*/ 31517 h 32100"/>
              <a:gd name="connsiteX3" fmla="*/ 3642486 w 11582229"/>
              <a:gd name="connsiteY3" fmla="*/ 31973 h 32100"/>
              <a:gd name="connsiteX4" fmla="*/ 3380696 w 11582229"/>
              <a:gd name="connsiteY4" fmla="*/ 30946 h 32100"/>
              <a:gd name="connsiteX5" fmla="*/ 3020016 w 11582229"/>
              <a:gd name="connsiteY5" fmla="*/ 31517 h 32100"/>
              <a:gd name="connsiteX6" fmla="*/ 2853054 w 11582229"/>
              <a:gd name="connsiteY6" fmla="*/ 30718 h 32100"/>
              <a:gd name="connsiteX7" fmla="*/ 2631905 w 11582229"/>
              <a:gd name="connsiteY7" fmla="*/ 30718 h 32100"/>
              <a:gd name="connsiteX8" fmla="*/ 2347763 w 11582229"/>
              <a:gd name="connsiteY8" fmla="*/ 31174 h 32100"/>
              <a:gd name="connsiteX9" fmla="*/ 1818766 w 11582229"/>
              <a:gd name="connsiteY9" fmla="*/ 30033 h 32100"/>
              <a:gd name="connsiteX10" fmla="*/ 1755774 w 11582229"/>
              <a:gd name="connsiteY10" fmla="*/ 29919 h 32100"/>
              <a:gd name="connsiteX11" fmla="*/ 1543430 w 11582229"/>
              <a:gd name="connsiteY11" fmla="*/ 29349 h 32100"/>
              <a:gd name="connsiteX12" fmla="*/ 1364614 w 11582229"/>
              <a:gd name="connsiteY12" fmla="*/ 28094 h 32100"/>
              <a:gd name="connsiteX13" fmla="*/ 1301961 w 11582229"/>
              <a:gd name="connsiteY13" fmla="*/ 27523 h 32100"/>
              <a:gd name="connsiteX14" fmla="*/ 545041 w 11582229"/>
              <a:gd name="connsiteY14" fmla="*/ 25812 h 32100"/>
              <a:gd name="connsiteX15" fmla="*/ 290702 w 11582229"/>
              <a:gd name="connsiteY15" fmla="*/ 22960 h 32100"/>
              <a:gd name="connsiteX16" fmla="*/ 217889 w 11582229"/>
              <a:gd name="connsiteY16" fmla="*/ 22275 h 32100"/>
              <a:gd name="connsiteX17" fmla="*/ 23494 w 11582229"/>
              <a:gd name="connsiteY17" fmla="*/ 16228 h 32100"/>
              <a:gd name="connsiteX18" fmla="*/ 70569 w 11582229"/>
              <a:gd name="connsiteY18" fmla="*/ 3678 h 32100"/>
              <a:gd name="connsiteX19" fmla="*/ 273430 w 11582229"/>
              <a:gd name="connsiteY19" fmla="*/ 27 h 32100"/>
              <a:gd name="connsiteX20" fmla="*/ 330326 w 11582229"/>
              <a:gd name="connsiteY20" fmla="*/ 1853 h 32100"/>
              <a:gd name="connsiteX21" fmla="*/ 357081 w 11582229"/>
              <a:gd name="connsiteY21" fmla="*/ 5161 h 32100"/>
              <a:gd name="connsiteX22" fmla="*/ 654769 w 11582229"/>
              <a:gd name="connsiteY22" fmla="*/ 6531 h 32100"/>
              <a:gd name="connsiteX23" fmla="*/ 1080811 w 11582229"/>
              <a:gd name="connsiteY23" fmla="*/ 7900 h 32100"/>
              <a:gd name="connsiteX24" fmla="*/ 1123483 w 11582229"/>
              <a:gd name="connsiteY24" fmla="*/ 7900 h 32100"/>
              <a:gd name="connsiteX25" fmla="*/ 1601681 w 11582229"/>
              <a:gd name="connsiteY25" fmla="*/ 9269 h 32100"/>
              <a:gd name="connsiteX26" fmla="*/ 2016886 w 11582229"/>
              <a:gd name="connsiteY26" fmla="*/ 9725 h 32100"/>
              <a:gd name="connsiteX27" fmla="*/ 2397209 w 11582229"/>
              <a:gd name="connsiteY27" fmla="*/ 9725 h 32100"/>
              <a:gd name="connsiteX28" fmla="*/ 2731811 w 11582229"/>
              <a:gd name="connsiteY28" fmla="*/ 10181 h 32100"/>
              <a:gd name="connsiteX29" fmla="*/ 3113827 w 11582229"/>
              <a:gd name="connsiteY29" fmla="*/ 10752 h 32100"/>
              <a:gd name="connsiteX30" fmla="*/ 3580849 w 11582229"/>
              <a:gd name="connsiteY30" fmla="*/ 10638 h 32100"/>
              <a:gd name="connsiteX31" fmla="*/ 3896824 w 11582229"/>
              <a:gd name="connsiteY31" fmla="*/ 11436 h 32100"/>
              <a:gd name="connsiteX32" fmla="*/ 4041774 w 11582229"/>
              <a:gd name="connsiteY32" fmla="*/ 10296 h 32100"/>
              <a:gd name="connsiteX33" fmla="*/ 4292387 w 11582229"/>
              <a:gd name="connsiteY33" fmla="*/ 10067 h 32100"/>
              <a:gd name="connsiteX34" fmla="*/ 4375022 w 11582229"/>
              <a:gd name="connsiteY34" fmla="*/ 10752 h 32100"/>
              <a:gd name="connsiteX35" fmla="*/ 4605993 w 11582229"/>
              <a:gd name="connsiteY35" fmla="*/ 11208 h 32100"/>
              <a:gd name="connsiteX36" fmla="*/ 4805806 w 11582229"/>
              <a:gd name="connsiteY36" fmla="*/ 10866 h 32100"/>
              <a:gd name="connsiteX37" fmla="*/ 5111622 w 11582229"/>
              <a:gd name="connsiteY37" fmla="*/ 10866 h 32100"/>
              <a:gd name="connsiteX38" fmla="*/ 5436064 w 11582229"/>
              <a:gd name="connsiteY38" fmla="*/ 11208 h 32100"/>
              <a:gd name="connsiteX39" fmla="*/ 5557984 w 11582229"/>
              <a:gd name="connsiteY39" fmla="*/ 10524 h 32100"/>
              <a:gd name="connsiteX40" fmla="*/ 5874638 w 11582229"/>
              <a:gd name="connsiteY40" fmla="*/ 10980 h 32100"/>
              <a:gd name="connsiteX41" fmla="*/ 6256654 w 11582229"/>
              <a:gd name="connsiteY41" fmla="*/ 10181 h 32100"/>
              <a:gd name="connsiteX42" fmla="*/ 6667118 w 11582229"/>
              <a:gd name="connsiteY42" fmla="*/ 10524 h 32100"/>
              <a:gd name="connsiteX43" fmla="*/ 6677616 w 11582229"/>
              <a:gd name="connsiteY43" fmla="*/ 10524 h 32100"/>
              <a:gd name="connsiteX44" fmla="*/ 6987497 w 11582229"/>
              <a:gd name="connsiteY44" fmla="*/ 9611 h 32100"/>
              <a:gd name="connsiteX45" fmla="*/ 7145315 w 11582229"/>
              <a:gd name="connsiteY45" fmla="*/ 9041 h 32100"/>
              <a:gd name="connsiteX46" fmla="*/ 7315326 w 11582229"/>
              <a:gd name="connsiteY46" fmla="*/ 9041 h 32100"/>
              <a:gd name="connsiteX47" fmla="*/ 7546297 w 11582229"/>
              <a:gd name="connsiteY47" fmla="*/ 9953 h 32100"/>
              <a:gd name="connsiteX48" fmla="*/ 7599128 w 11582229"/>
              <a:gd name="connsiteY48" fmla="*/ 10296 h 32100"/>
              <a:gd name="connsiteX49" fmla="*/ 7952696 w 11582229"/>
              <a:gd name="connsiteY49" fmla="*/ 8356 h 32100"/>
              <a:gd name="connsiteX50" fmla="*/ 7983854 w 11582229"/>
              <a:gd name="connsiteY50" fmla="*/ 8128 h 32100"/>
              <a:gd name="connsiteX51" fmla="*/ 8257835 w 11582229"/>
              <a:gd name="connsiteY51" fmla="*/ 9497 h 32100"/>
              <a:gd name="connsiteX52" fmla="*/ 8342502 w 11582229"/>
              <a:gd name="connsiteY52" fmla="*/ 9497 h 32100"/>
              <a:gd name="connsiteX53" fmla="*/ 8680490 w 11582229"/>
              <a:gd name="connsiteY53" fmla="*/ 9953 h 32100"/>
              <a:gd name="connsiteX54" fmla="*/ 8786493 w 11582229"/>
              <a:gd name="connsiteY54" fmla="*/ 10067 h 32100"/>
              <a:gd name="connsiteX55" fmla="*/ 9153608 w 11582229"/>
              <a:gd name="connsiteY55" fmla="*/ 10752 h 32100"/>
              <a:gd name="connsiteX56" fmla="*/ 9353083 w 11582229"/>
              <a:gd name="connsiteY56" fmla="*/ 10410 h 32100"/>
              <a:gd name="connsiteX57" fmla="*/ 9404560 w 11582229"/>
              <a:gd name="connsiteY57" fmla="*/ 9953 h 32100"/>
              <a:gd name="connsiteX58" fmla="*/ 9773029 w 11582229"/>
              <a:gd name="connsiteY58" fmla="*/ 9953 h 32100"/>
              <a:gd name="connsiteX59" fmla="*/ 9888515 w 11582229"/>
              <a:gd name="connsiteY59" fmla="*/ 10866 h 32100"/>
              <a:gd name="connsiteX60" fmla="*/ 10311848 w 11582229"/>
              <a:gd name="connsiteY60" fmla="*/ 11208 h 32100"/>
              <a:gd name="connsiteX61" fmla="*/ 10503195 w 11582229"/>
              <a:gd name="connsiteY61" fmla="*/ 12121 h 32100"/>
              <a:gd name="connsiteX62" fmla="*/ 10726037 w 11582229"/>
              <a:gd name="connsiteY62" fmla="*/ 12920 h 32100"/>
              <a:gd name="connsiteX63" fmla="*/ 11299738 w 11582229"/>
              <a:gd name="connsiteY63" fmla="*/ 14517 h 32100"/>
              <a:gd name="connsiteX64" fmla="*/ 11415901 w 11582229"/>
              <a:gd name="connsiteY64" fmla="*/ 14745 h 32100"/>
              <a:gd name="connsiteX65" fmla="*/ 11560512 w 11582229"/>
              <a:gd name="connsiteY65" fmla="*/ 18282 h 32100"/>
              <a:gd name="connsiteX66" fmla="*/ 11561528 w 11582229"/>
              <a:gd name="connsiteY66" fmla="*/ 26040 h 32100"/>
              <a:gd name="connsiteX67" fmla="*/ 11504293 w 11582229"/>
              <a:gd name="connsiteY67" fmla="*/ 27866 h 32100"/>
              <a:gd name="connsiteX68" fmla="*/ 11220829 w 11582229"/>
              <a:gd name="connsiteY68" fmla="*/ 28893 h 32100"/>
              <a:gd name="connsiteX69" fmla="*/ 10777853 w 11582229"/>
              <a:gd name="connsiteY69" fmla="*/ 28664 h 32100"/>
              <a:gd name="connsiteX70" fmla="*/ 10756856 w 11582229"/>
              <a:gd name="connsiteY70" fmla="*/ 28664 h 32100"/>
              <a:gd name="connsiteX71" fmla="*/ 10215328 w 11582229"/>
              <a:gd name="connsiteY71" fmla="*/ 28664 h 32100"/>
              <a:gd name="connsiteX72" fmla="*/ 9932202 w 11582229"/>
              <a:gd name="connsiteY72" fmla="*/ 28778 h 32100"/>
              <a:gd name="connsiteX73" fmla="*/ 9585408 w 11582229"/>
              <a:gd name="connsiteY73" fmla="*/ 28094 h 32100"/>
              <a:gd name="connsiteX74" fmla="*/ 9490582 w 11582229"/>
              <a:gd name="connsiteY74" fmla="*/ 28550 h 32100"/>
              <a:gd name="connsiteX75" fmla="*/ 9449602 w 11582229"/>
              <a:gd name="connsiteY75" fmla="*/ 28893 h 32100"/>
              <a:gd name="connsiteX76" fmla="*/ 8991725 w 11582229"/>
              <a:gd name="connsiteY76" fmla="*/ 29463 h 32100"/>
              <a:gd name="connsiteX77" fmla="*/ 8920267 w 11582229"/>
              <a:gd name="connsiteY77" fmla="*/ 28778 h 32100"/>
              <a:gd name="connsiteX78" fmla="*/ 8754659 w 11582229"/>
              <a:gd name="connsiteY78" fmla="*/ 28094 h 32100"/>
              <a:gd name="connsiteX79" fmla="*/ 8396011 w 11582229"/>
              <a:gd name="connsiteY79" fmla="*/ 28436 h 32100"/>
              <a:gd name="connsiteX80" fmla="*/ 8332003 w 11582229"/>
              <a:gd name="connsiteY80" fmla="*/ 28436 h 32100"/>
              <a:gd name="connsiteX81" fmla="*/ 7546635 w 11582229"/>
              <a:gd name="connsiteY81" fmla="*/ 28778 h 32100"/>
              <a:gd name="connsiteX82" fmla="*/ 7138542 w 11582229"/>
              <a:gd name="connsiteY82" fmla="*/ 29349 h 32100"/>
              <a:gd name="connsiteX83" fmla="*/ 6800552 w 11582229"/>
              <a:gd name="connsiteY83" fmla="*/ 28550 h 32100"/>
              <a:gd name="connsiteX84" fmla="*/ 6678294 w 11582229"/>
              <a:gd name="connsiteY84" fmla="*/ 28893 h 32100"/>
              <a:gd name="connsiteX85" fmla="*/ 6515056 w 11582229"/>
              <a:gd name="connsiteY85" fmla="*/ 29691 h 32100"/>
              <a:gd name="connsiteX86" fmla="*/ 6335902 w 11582229"/>
              <a:gd name="connsiteY86" fmla="*/ 29349 h 32100"/>
              <a:gd name="connsiteX87" fmla="*/ 6050067 w 11582229"/>
              <a:gd name="connsiteY87" fmla="*/ 29235 h 32100"/>
              <a:gd name="connsiteX88" fmla="*/ 5848560 w 11582229"/>
              <a:gd name="connsiteY88" fmla="*/ 29463 h 32100"/>
              <a:gd name="connsiteX89" fmla="*/ 5595576 w 11582229"/>
              <a:gd name="connsiteY89" fmla="*/ 29805 h 32100"/>
              <a:gd name="connsiteX90" fmla="*/ 5445886 w 11582229"/>
              <a:gd name="connsiteY90" fmla="*/ 29577 h 32100"/>
              <a:gd name="connsiteX91" fmla="*/ 4945337 w 11582229"/>
              <a:gd name="connsiteY91" fmla="*/ 29235 h 32100"/>
              <a:gd name="connsiteX92" fmla="*/ 4860670 w 11582229"/>
              <a:gd name="connsiteY92" fmla="*/ 29463 h 32100"/>
              <a:gd name="connsiteX93" fmla="*/ 4517600 w 11582229"/>
              <a:gd name="connsiteY93" fmla="*/ 29919 h 32100"/>
              <a:gd name="connsiteX94" fmla="*/ 4412953 w 11582229"/>
              <a:gd name="connsiteY94" fmla="*/ 30604 h 32100"/>
              <a:gd name="connsiteX95" fmla="*/ 4215510 w 11582229"/>
              <a:gd name="connsiteY95" fmla="*/ 29463 h 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582229" h="32100">
                <a:moveTo>
                  <a:pt x="4215848" y="30033"/>
                </a:moveTo>
                <a:cubicBezTo>
                  <a:pt x="4125763" y="33456"/>
                  <a:pt x="4017728" y="31060"/>
                  <a:pt x="3914096" y="31174"/>
                </a:cubicBezTo>
                <a:cubicBezTo>
                  <a:pt x="3851104" y="31174"/>
                  <a:pt x="3788112" y="31288"/>
                  <a:pt x="3725120" y="31517"/>
                </a:cubicBezTo>
                <a:cubicBezTo>
                  <a:pt x="3697350" y="31517"/>
                  <a:pt x="3665854" y="32429"/>
                  <a:pt x="3642486" y="31973"/>
                </a:cubicBezTo>
                <a:cubicBezTo>
                  <a:pt x="3555449" y="30490"/>
                  <a:pt x="3470782" y="30490"/>
                  <a:pt x="3380696" y="30946"/>
                </a:cubicBezTo>
                <a:cubicBezTo>
                  <a:pt x="3261824" y="31517"/>
                  <a:pt x="3140582" y="31517"/>
                  <a:pt x="3020016" y="31517"/>
                </a:cubicBezTo>
                <a:cubicBezTo>
                  <a:pt x="2964475" y="31517"/>
                  <a:pt x="2908934" y="30832"/>
                  <a:pt x="2853054" y="30718"/>
                </a:cubicBezTo>
                <a:cubicBezTo>
                  <a:pt x="2779224" y="30490"/>
                  <a:pt x="2705395" y="30604"/>
                  <a:pt x="2631905" y="30718"/>
                </a:cubicBezTo>
                <a:cubicBezTo>
                  <a:pt x="2537078" y="30718"/>
                  <a:pt x="2442590" y="31288"/>
                  <a:pt x="2347763" y="31174"/>
                </a:cubicBezTo>
                <a:cubicBezTo>
                  <a:pt x="2171318" y="31174"/>
                  <a:pt x="1995550" y="29235"/>
                  <a:pt x="1818766" y="30033"/>
                </a:cubicBezTo>
                <a:cubicBezTo>
                  <a:pt x="1798107" y="30033"/>
                  <a:pt x="1776771" y="30033"/>
                  <a:pt x="1755774" y="29919"/>
                </a:cubicBezTo>
                <a:cubicBezTo>
                  <a:pt x="1684993" y="29691"/>
                  <a:pt x="1613873" y="29691"/>
                  <a:pt x="1543430" y="29349"/>
                </a:cubicBezTo>
                <a:cubicBezTo>
                  <a:pt x="1483486" y="29121"/>
                  <a:pt x="1424219" y="28550"/>
                  <a:pt x="1364614" y="28094"/>
                </a:cubicBezTo>
                <a:cubicBezTo>
                  <a:pt x="1343617" y="27980"/>
                  <a:pt x="1322281" y="27409"/>
                  <a:pt x="1301961" y="27523"/>
                </a:cubicBezTo>
                <a:cubicBezTo>
                  <a:pt x="1048638" y="28436"/>
                  <a:pt x="797347" y="26040"/>
                  <a:pt x="545041" y="25812"/>
                </a:cubicBezTo>
                <a:cubicBezTo>
                  <a:pt x="452585" y="25812"/>
                  <a:pt x="370966" y="25127"/>
                  <a:pt x="290702" y="22960"/>
                </a:cubicBezTo>
                <a:cubicBezTo>
                  <a:pt x="270043" y="22389"/>
                  <a:pt x="242273" y="22275"/>
                  <a:pt x="217889" y="22275"/>
                </a:cubicBezTo>
                <a:cubicBezTo>
                  <a:pt x="125094" y="22275"/>
                  <a:pt x="51942" y="19651"/>
                  <a:pt x="23494" y="16228"/>
                </a:cubicBezTo>
                <a:cubicBezTo>
                  <a:pt x="-10711" y="12007"/>
                  <a:pt x="-17146" y="6873"/>
                  <a:pt x="70569" y="3678"/>
                </a:cubicBezTo>
                <a:cubicBezTo>
                  <a:pt x="126110" y="1739"/>
                  <a:pt x="203326" y="940"/>
                  <a:pt x="273430" y="27"/>
                </a:cubicBezTo>
                <a:cubicBezTo>
                  <a:pt x="287654" y="-201"/>
                  <a:pt x="317795" y="1054"/>
                  <a:pt x="330326" y="1853"/>
                </a:cubicBezTo>
                <a:cubicBezTo>
                  <a:pt x="345566" y="2880"/>
                  <a:pt x="350307" y="4249"/>
                  <a:pt x="357081" y="5161"/>
                </a:cubicBezTo>
                <a:cubicBezTo>
                  <a:pt x="460035" y="5618"/>
                  <a:pt x="557233" y="6188"/>
                  <a:pt x="654769" y="6531"/>
                </a:cubicBezTo>
                <a:cubicBezTo>
                  <a:pt x="796670" y="7101"/>
                  <a:pt x="938910" y="7443"/>
                  <a:pt x="1080811" y="7900"/>
                </a:cubicBezTo>
                <a:cubicBezTo>
                  <a:pt x="1095035" y="7900"/>
                  <a:pt x="1110275" y="7900"/>
                  <a:pt x="1123483" y="7900"/>
                </a:cubicBezTo>
                <a:cubicBezTo>
                  <a:pt x="1281979" y="9953"/>
                  <a:pt x="1442169" y="9041"/>
                  <a:pt x="1601681" y="9269"/>
                </a:cubicBezTo>
                <a:cubicBezTo>
                  <a:pt x="1740195" y="9269"/>
                  <a:pt x="1878371" y="9611"/>
                  <a:pt x="2016886" y="9725"/>
                </a:cubicBezTo>
                <a:cubicBezTo>
                  <a:pt x="2143886" y="9725"/>
                  <a:pt x="2271902" y="10296"/>
                  <a:pt x="2397209" y="9725"/>
                </a:cubicBezTo>
                <a:cubicBezTo>
                  <a:pt x="2510323" y="9269"/>
                  <a:pt x="2620390" y="10067"/>
                  <a:pt x="2731811" y="10181"/>
                </a:cubicBezTo>
                <a:cubicBezTo>
                  <a:pt x="2859150" y="10181"/>
                  <a:pt x="2986827" y="10181"/>
                  <a:pt x="3113827" y="10752"/>
                </a:cubicBezTo>
                <a:cubicBezTo>
                  <a:pt x="3270630" y="11436"/>
                  <a:pt x="3425400" y="10752"/>
                  <a:pt x="3580849" y="10638"/>
                </a:cubicBezTo>
                <a:cubicBezTo>
                  <a:pt x="3685496" y="10410"/>
                  <a:pt x="3791499" y="11322"/>
                  <a:pt x="3896824" y="11436"/>
                </a:cubicBezTo>
                <a:cubicBezTo>
                  <a:pt x="3945254" y="11436"/>
                  <a:pt x="3993006" y="10410"/>
                  <a:pt x="4041774" y="10296"/>
                </a:cubicBezTo>
                <a:cubicBezTo>
                  <a:pt x="4125086" y="10067"/>
                  <a:pt x="4208737" y="11551"/>
                  <a:pt x="4292387" y="10067"/>
                </a:cubicBezTo>
                <a:cubicBezTo>
                  <a:pt x="4314401" y="9725"/>
                  <a:pt x="4346913" y="10752"/>
                  <a:pt x="4375022" y="10752"/>
                </a:cubicBezTo>
                <a:cubicBezTo>
                  <a:pt x="4451899" y="10980"/>
                  <a:pt x="4529115" y="11208"/>
                  <a:pt x="4605993" y="11208"/>
                </a:cubicBezTo>
                <a:cubicBezTo>
                  <a:pt x="4672710" y="11208"/>
                  <a:pt x="4740782" y="10410"/>
                  <a:pt x="4805806" y="10866"/>
                </a:cubicBezTo>
                <a:cubicBezTo>
                  <a:pt x="4909438" y="11551"/>
                  <a:pt x="5011038" y="10752"/>
                  <a:pt x="5111622" y="10866"/>
                </a:cubicBezTo>
                <a:cubicBezTo>
                  <a:pt x="5218979" y="11094"/>
                  <a:pt x="5325998" y="8584"/>
                  <a:pt x="5436064" y="11208"/>
                </a:cubicBezTo>
                <a:cubicBezTo>
                  <a:pt x="5466545" y="11893"/>
                  <a:pt x="5517683" y="10980"/>
                  <a:pt x="5557984" y="10524"/>
                </a:cubicBezTo>
                <a:cubicBezTo>
                  <a:pt x="5663987" y="9269"/>
                  <a:pt x="5768974" y="11322"/>
                  <a:pt x="5874638" y="10980"/>
                </a:cubicBezTo>
                <a:cubicBezTo>
                  <a:pt x="6001976" y="10638"/>
                  <a:pt x="6129654" y="9839"/>
                  <a:pt x="6256654" y="10181"/>
                </a:cubicBezTo>
                <a:cubicBezTo>
                  <a:pt x="6393813" y="10638"/>
                  <a:pt x="6530297" y="7671"/>
                  <a:pt x="6667118" y="10524"/>
                </a:cubicBezTo>
                <a:cubicBezTo>
                  <a:pt x="6670505" y="10524"/>
                  <a:pt x="6674568" y="10638"/>
                  <a:pt x="6677616" y="10524"/>
                </a:cubicBezTo>
                <a:cubicBezTo>
                  <a:pt x="6778878" y="9041"/>
                  <a:pt x="6884203" y="9839"/>
                  <a:pt x="6987497" y="9611"/>
                </a:cubicBezTo>
                <a:cubicBezTo>
                  <a:pt x="7040328" y="9497"/>
                  <a:pt x="7092483" y="9155"/>
                  <a:pt x="7145315" y="9041"/>
                </a:cubicBezTo>
                <a:cubicBezTo>
                  <a:pt x="7202211" y="9041"/>
                  <a:pt x="7261816" y="9725"/>
                  <a:pt x="7315326" y="9041"/>
                </a:cubicBezTo>
                <a:cubicBezTo>
                  <a:pt x="7396267" y="8128"/>
                  <a:pt x="7470097" y="9155"/>
                  <a:pt x="7546297" y="9953"/>
                </a:cubicBezTo>
                <a:cubicBezTo>
                  <a:pt x="7563568" y="10181"/>
                  <a:pt x="7581856" y="10410"/>
                  <a:pt x="7599128" y="10296"/>
                </a:cubicBezTo>
                <a:cubicBezTo>
                  <a:pt x="7716984" y="9725"/>
                  <a:pt x="7834840" y="9041"/>
                  <a:pt x="7952696" y="8356"/>
                </a:cubicBezTo>
                <a:cubicBezTo>
                  <a:pt x="7963195" y="8356"/>
                  <a:pt x="7973694" y="8014"/>
                  <a:pt x="7983854" y="8128"/>
                </a:cubicBezTo>
                <a:cubicBezTo>
                  <a:pt x="8075294" y="8584"/>
                  <a:pt x="8166395" y="9041"/>
                  <a:pt x="8257835" y="9497"/>
                </a:cubicBezTo>
                <a:cubicBezTo>
                  <a:pt x="8285944" y="9611"/>
                  <a:pt x="8315408" y="9839"/>
                  <a:pt x="8342502" y="9497"/>
                </a:cubicBezTo>
                <a:cubicBezTo>
                  <a:pt x="8455616" y="8584"/>
                  <a:pt x="8567715" y="8926"/>
                  <a:pt x="8680490" y="9953"/>
                </a:cubicBezTo>
                <a:cubicBezTo>
                  <a:pt x="8715034" y="10296"/>
                  <a:pt x="8756014" y="10638"/>
                  <a:pt x="8786493" y="10067"/>
                </a:cubicBezTo>
                <a:cubicBezTo>
                  <a:pt x="8911122" y="7786"/>
                  <a:pt x="9031350" y="10067"/>
                  <a:pt x="9153608" y="10752"/>
                </a:cubicBezTo>
                <a:cubicBezTo>
                  <a:pt x="9218970" y="11094"/>
                  <a:pt x="9286704" y="10638"/>
                  <a:pt x="9353083" y="10410"/>
                </a:cubicBezTo>
                <a:cubicBezTo>
                  <a:pt x="9370693" y="10410"/>
                  <a:pt x="9388643" y="9839"/>
                  <a:pt x="9404560" y="9953"/>
                </a:cubicBezTo>
                <a:cubicBezTo>
                  <a:pt x="9528512" y="11094"/>
                  <a:pt x="9650432" y="9839"/>
                  <a:pt x="9773029" y="9953"/>
                </a:cubicBezTo>
                <a:cubicBezTo>
                  <a:pt x="9811637" y="9953"/>
                  <a:pt x="9849906" y="10752"/>
                  <a:pt x="9888515" y="10866"/>
                </a:cubicBezTo>
                <a:cubicBezTo>
                  <a:pt x="10029738" y="11094"/>
                  <a:pt x="10170963" y="10980"/>
                  <a:pt x="10311848" y="11208"/>
                </a:cubicBezTo>
                <a:cubicBezTo>
                  <a:pt x="10375517" y="11208"/>
                  <a:pt x="10439525" y="11779"/>
                  <a:pt x="10503195" y="12121"/>
                </a:cubicBezTo>
                <a:cubicBezTo>
                  <a:pt x="10577363" y="12463"/>
                  <a:pt x="10651531" y="12691"/>
                  <a:pt x="10726037" y="12920"/>
                </a:cubicBezTo>
                <a:cubicBezTo>
                  <a:pt x="10917383" y="13490"/>
                  <a:pt x="11108392" y="13946"/>
                  <a:pt x="11299738" y="14517"/>
                </a:cubicBezTo>
                <a:cubicBezTo>
                  <a:pt x="11338685" y="14517"/>
                  <a:pt x="11377970" y="14859"/>
                  <a:pt x="11415901" y="14745"/>
                </a:cubicBezTo>
                <a:cubicBezTo>
                  <a:pt x="11481941" y="14403"/>
                  <a:pt x="11528338" y="15886"/>
                  <a:pt x="11560512" y="18282"/>
                </a:cubicBezTo>
                <a:cubicBezTo>
                  <a:pt x="11594040" y="20792"/>
                  <a:pt x="11584218" y="23530"/>
                  <a:pt x="11561528" y="26040"/>
                </a:cubicBezTo>
                <a:cubicBezTo>
                  <a:pt x="11553400" y="26953"/>
                  <a:pt x="11525290" y="27752"/>
                  <a:pt x="11504293" y="27866"/>
                </a:cubicBezTo>
                <a:cubicBezTo>
                  <a:pt x="11410144" y="28322"/>
                  <a:pt x="11315656" y="28664"/>
                  <a:pt x="11220829" y="28893"/>
                </a:cubicBezTo>
                <a:cubicBezTo>
                  <a:pt x="11073509" y="29235"/>
                  <a:pt x="10925173" y="26839"/>
                  <a:pt x="10777853" y="28664"/>
                </a:cubicBezTo>
                <a:cubicBezTo>
                  <a:pt x="10771080" y="28664"/>
                  <a:pt x="10763290" y="28778"/>
                  <a:pt x="10756856" y="28664"/>
                </a:cubicBezTo>
                <a:cubicBezTo>
                  <a:pt x="10574992" y="26268"/>
                  <a:pt x="10395837" y="28893"/>
                  <a:pt x="10215328" y="28664"/>
                </a:cubicBezTo>
                <a:cubicBezTo>
                  <a:pt x="10120840" y="28664"/>
                  <a:pt x="10025674" y="28436"/>
                  <a:pt x="9932202" y="28778"/>
                </a:cubicBezTo>
                <a:cubicBezTo>
                  <a:pt x="9815701" y="29235"/>
                  <a:pt x="9700893" y="28664"/>
                  <a:pt x="9585408" y="28094"/>
                </a:cubicBezTo>
                <a:cubicBezTo>
                  <a:pt x="9554250" y="27980"/>
                  <a:pt x="9522077" y="28436"/>
                  <a:pt x="9490582" y="28550"/>
                </a:cubicBezTo>
                <a:cubicBezTo>
                  <a:pt x="9476696" y="28550"/>
                  <a:pt x="9461117" y="29121"/>
                  <a:pt x="9449602" y="28893"/>
                </a:cubicBezTo>
                <a:cubicBezTo>
                  <a:pt x="9293816" y="26497"/>
                  <a:pt x="9143786" y="28664"/>
                  <a:pt x="8991725" y="29463"/>
                </a:cubicBezTo>
                <a:cubicBezTo>
                  <a:pt x="8968696" y="29577"/>
                  <a:pt x="8940248" y="29349"/>
                  <a:pt x="8920267" y="28778"/>
                </a:cubicBezTo>
                <a:cubicBezTo>
                  <a:pt x="8865402" y="27181"/>
                  <a:pt x="8811893" y="27638"/>
                  <a:pt x="8754659" y="28094"/>
                </a:cubicBezTo>
                <a:cubicBezTo>
                  <a:pt x="8636464" y="29121"/>
                  <a:pt x="8516237" y="29121"/>
                  <a:pt x="8396011" y="28436"/>
                </a:cubicBezTo>
                <a:cubicBezTo>
                  <a:pt x="8374675" y="28322"/>
                  <a:pt x="8352662" y="28208"/>
                  <a:pt x="8332003" y="28436"/>
                </a:cubicBezTo>
                <a:cubicBezTo>
                  <a:pt x="8071568" y="30376"/>
                  <a:pt x="7808763" y="29121"/>
                  <a:pt x="7546635" y="28778"/>
                </a:cubicBezTo>
                <a:cubicBezTo>
                  <a:pt x="7415232" y="31517"/>
                  <a:pt x="7277734" y="27638"/>
                  <a:pt x="7138542" y="29349"/>
                </a:cubicBezTo>
                <a:cubicBezTo>
                  <a:pt x="7035248" y="30604"/>
                  <a:pt x="6914005" y="28778"/>
                  <a:pt x="6800552" y="28550"/>
                </a:cubicBezTo>
                <a:cubicBezTo>
                  <a:pt x="6759235" y="28550"/>
                  <a:pt x="6709451" y="27980"/>
                  <a:pt x="6678294" y="28893"/>
                </a:cubicBezTo>
                <a:cubicBezTo>
                  <a:pt x="6623430" y="30490"/>
                  <a:pt x="6570259" y="30490"/>
                  <a:pt x="6515056" y="29691"/>
                </a:cubicBezTo>
                <a:cubicBezTo>
                  <a:pt x="6454435" y="28893"/>
                  <a:pt x="6396523" y="29235"/>
                  <a:pt x="6335902" y="29349"/>
                </a:cubicBezTo>
                <a:cubicBezTo>
                  <a:pt x="6241075" y="29577"/>
                  <a:pt x="6145232" y="29235"/>
                  <a:pt x="6050067" y="29235"/>
                </a:cubicBezTo>
                <a:cubicBezTo>
                  <a:pt x="5982672" y="29235"/>
                  <a:pt x="5915616" y="29349"/>
                  <a:pt x="5848560" y="29463"/>
                </a:cubicBezTo>
                <a:cubicBezTo>
                  <a:pt x="5764232" y="29577"/>
                  <a:pt x="5679905" y="29805"/>
                  <a:pt x="5595576" y="29805"/>
                </a:cubicBezTo>
                <a:cubicBezTo>
                  <a:pt x="5545792" y="29805"/>
                  <a:pt x="5495331" y="29463"/>
                  <a:pt x="5445886" y="29577"/>
                </a:cubicBezTo>
                <a:cubicBezTo>
                  <a:pt x="5278923" y="30033"/>
                  <a:pt x="5112299" y="30148"/>
                  <a:pt x="4945337" y="29235"/>
                </a:cubicBezTo>
                <a:cubicBezTo>
                  <a:pt x="4917227" y="29121"/>
                  <a:pt x="4884038" y="28893"/>
                  <a:pt x="4860670" y="29463"/>
                </a:cubicBezTo>
                <a:cubicBezTo>
                  <a:pt x="4747894" y="31973"/>
                  <a:pt x="4632408" y="30262"/>
                  <a:pt x="4517600" y="29919"/>
                </a:cubicBezTo>
                <a:cubicBezTo>
                  <a:pt x="4482718" y="29919"/>
                  <a:pt x="4446819" y="30148"/>
                  <a:pt x="4412953" y="30604"/>
                </a:cubicBezTo>
                <a:cubicBezTo>
                  <a:pt x="4313723" y="31859"/>
                  <a:pt x="4314062" y="31859"/>
                  <a:pt x="4215510" y="29463"/>
                </a:cubicBezTo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C294788C-AF59-F44B-A6BA-BB8D75A669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00827" y="6204585"/>
            <a:ext cx="2433100" cy="480131"/>
          </a:xfrm>
        </p:spPr>
        <p:txBody>
          <a:bodyPr wrap="square" anchor="b">
            <a:spAutoFit/>
          </a:bodyPr>
          <a:lstStyle>
            <a:lvl1pPr marL="0" indent="0" algn="r">
              <a:buNone/>
              <a:defRPr sz="2800">
                <a:solidFill>
                  <a:schemeClr val="bg2">
                    <a:lumMod val="9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cumin Pro" panose="020B0804020202020204" pitchFamily="34" charset="0"/>
                <a:ea typeface="+mn-ea"/>
                <a:cs typeface="+mn-cs"/>
              </a:rPr>
              <a:t>EXILE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9945" y="2287636"/>
            <a:ext cx="5216055" cy="2529923"/>
          </a:xfrm>
        </p:spPr>
        <p:txBody>
          <a:bodyPr/>
          <a:lstStyle/>
          <a:p>
            <a:pPr algn="l"/>
            <a:r>
              <a:rPr lang="en-GB" sz="8800" b="1" dirty="0">
                <a:solidFill>
                  <a:schemeClr val="accent1"/>
                </a:solidFill>
                <a:latin typeface="Acumin Pro" panose="020B0804020202020204" pitchFamily="34" charset="0"/>
              </a:rPr>
              <a:t>Solomon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9945" y="1044202"/>
            <a:ext cx="9144000" cy="426207"/>
          </a:xfrm>
        </p:spPr>
        <p:txBody>
          <a:bodyPr/>
          <a:lstStyle/>
          <a:p>
            <a:pPr algn="l"/>
            <a:r>
              <a:rPr lang="en-GB" sz="2400" dirty="0">
                <a:solidFill>
                  <a:schemeClr val="tx2"/>
                </a:solidFill>
              </a:rPr>
              <a:t>Answer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56038F54-7680-211D-D782-96374AD7E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925558" flipH="1">
            <a:off x="1270866" y="1643261"/>
            <a:ext cx="969908" cy="92333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6D68AAD-42E1-B4A0-6A46-EB57F5EA8AC6}"/>
              </a:ext>
            </a:extLst>
          </p:cNvPr>
          <p:cNvGrpSpPr/>
          <p:nvPr/>
        </p:nvGrpSpPr>
        <p:grpSpPr>
          <a:xfrm>
            <a:off x="6734807" y="930270"/>
            <a:ext cx="4254389" cy="4250368"/>
            <a:chOff x="959593" y="1915816"/>
            <a:chExt cx="4448619" cy="4444414"/>
          </a:xfrm>
        </p:grpSpPr>
        <p:pic>
          <p:nvPicPr>
            <p:cNvPr id="7" name="Picture 6" descr="A black circle with dots in the middle&#10;&#10;Description automatically generated">
              <a:extLst>
                <a:ext uri="{FF2B5EF4-FFF2-40B4-BE49-F238E27FC236}">
                  <a16:creationId xmlns:a16="http://schemas.microsoft.com/office/drawing/2014/main" id="{C0ABCDE0-952C-8A2A-C3C7-5F61553F9C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9593" y="1915816"/>
              <a:ext cx="4448619" cy="4444414"/>
            </a:xfrm>
            <a:prstGeom prst="rect">
              <a:avLst/>
            </a:prstGeom>
          </p:spPr>
        </p:pic>
        <p:sp>
          <p:nvSpPr>
            <p:cNvPr id="8" name="Text Placeholder 5">
              <a:extLst>
                <a:ext uri="{FF2B5EF4-FFF2-40B4-BE49-F238E27FC236}">
                  <a16:creationId xmlns:a16="http://schemas.microsoft.com/office/drawing/2014/main" id="{C82A724B-8289-3B0C-6A40-12286AF035F2}"/>
                </a:ext>
              </a:extLst>
            </p:cNvPr>
            <p:cNvSpPr txBox="1">
              <a:spLocks/>
            </p:cNvSpPr>
            <p:nvPr/>
          </p:nvSpPr>
          <p:spPr>
            <a:xfrm>
              <a:off x="1835691" y="5127717"/>
              <a:ext cx="2696424" cy="765950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60000"/>
                </a:lnSpc>
              </a:pPr>
              <a:r>
                <a:rPr lang="en-GB" dirty="0">
                  <a:solidFill>
                    <a:schemeClr val="tx2"/>
                  </a:solidFill>
                </a:rPr>
                <a:t>#W</a:t>
              </a:r>
              <a:r>
                <a:rPr lang="en-GB" sz="2400" dirty="0">
                  <a:solidFill>
                    <a:schemeClr val="tx2"/>
                  </a:solidFill>
                </a:rPr>
                <a:t>ise</a:t>
              </a:r>
              <a:r>
                <a:rPr lang="en-GB" dirty="0">
                  <a:solidFill>
                    <a:schemeClr val="tx2"/>
                  </a:solidFill>
                </a:rPr>
                <a:t>W</a:t>
              </a:r>
              <a:r>
                <a:rPr lang="en-GB" sz="2400" dirty="0">
                  <a:solidFill>
                    <a:schemeClr val="tx2"/>
                  </a:solidFill>
                </a:rPr>
                <a:t>ords</a:t>
              </a:r>
              <a:r>
                <a:rPr lang="en-GB" dirty="0">
                  <a:solidFill>
                    <a:schemeClr val="tx2"/>
                  </a:solidFill>
                </a:rPr>
                <a:t> </a:t>
              </a:r>
              <a:br>
                <a:rPr lang="en-GB" dirty="0">
                  <a:solidFill>
                    <a:schemeClr val="tx2"/>
                  </a:solidFill>
                </a:rPr>
              </a:br>
              <a:r>
                <a:rPr lang="en-GB" dirty="0">
                  <a:solidFill>
                    <a:schemeClr val="tx2"/>
                  </a:solidFill>
                </a:rPr>
                <a:t>#P</a:t>
              </a:r>
              <a:r>
                <a:rPr lang="en-GB" sz="2400" dirty="0">
                  <a:solidFill>
                    <a:schemeClr val="tx2"/>
                  </a:solidFill>
                </a:rPr>
                <a:t>roverbs</a:t>
              </a:r>
              <a:endParaRPr lang="en-GB" dirty="0">
                <a:solidFill>
                  <a:schemeClr val="tx2"/>
                </a:solidFill>
              </a:endParaRPr>
            </a:p>
          </p:txBody>
        </p:sp>
        <p:sp>
          <p:nvSpPr>
            <p:cNvPr id="9" name="Title 3">
              <a:extLst>
                <a:ext uri="{FF2B5EF4-FFF2-40B4-BE49-F238E27FC236}">
                  <a16:creationId xmlns:a16="http://schemas.microsoft.com/office/drawing/2014/main" id="{6BB71FB6-C74E-D0E0-9180-F185D6FC8913}"/>
                </a:ext>
              </a:extLst>
            </p:cNvPr>
            <p:cNvSpPr txBox="1">
              <a:spLocks/>
            </p:cNvSpPr>
            <p:nvPr/>
          </p:nvSpPr>
          <p:spPr>
            <a:xfrm>
              <a:off x="1361058" y="3676706"/>
              <a:ext cx="3645691" cy="847161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kern="1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dirty="0">
                  <a:solidFill>
                    <a:schemeClr val="tx2"/>
                  </a:solidFill>
                  <a:latin typeface="+mn-lt"/>
                </a:rPr>
                <a:t>Solomon wrote most of the proverbs in the Bible </a:t>
              </a:r>
            </a:p>
          </p:txBody>
        </p:sp>
        <p:sp>
          <p:nvSpPr>
            <p:cNvPr id="10" name="Text Placeholder 5">
              <a:extLst>
                <a:ext uri="{FF2B5EF4-FFF2-40B4-BE49-F238E27FC236}">
                  <a16:creationId xmlns:a16="http://schemas.microsoft.com/office/drawing/2014/main" id="{D51D2471-A488-7B76-B3A6-BE1E939BF59F}"/>
                </a:ext>
              </a:extLst>
            </p:cNvPr>
            <p:cNvSpPr txBox="1">
              <a:spLocks/>
            </p:cNvSpPr>
            <p:nvPr/>
          </p:nvSpPr>
          <p:spPr>
            <a:xfrm>
              <a:off x="1521391" y="2371027"/>
              <a:ext cx="3325023" cy="604781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dirty="0">
                  <a:solidFill>
                    <a:schemeClr val="tx2"/>
                  </a:solidFill>
                </a:rPr>
                <a:t>Did you know…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08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52255" y="2454889"/>
            <a:ext cx="7287490" cy="1948226"/>
          </a:xfrm>
        </p:spPr>
        <p:txBody>
          <a:bodyPr/>
          <a:lstStyle/>
          <a:p>
            <a:r>
              <a:rPr lang="en-GB" sz="6000" dirty="0"/>
              <a:t>Don’t JUDGE her!</a:t>
            </a:r>
            <a:br>
              <a:rPr lang="en-GB" sz="6000" dirty="0"/>
            </a:br>
            <a:r>
              <a:rPr lang="en-GB" sz="7200" b="0" dirty="0">
                <a:latin typeface="Looking Flowers Caps" panose="00000500000000000000" pitchFamily="50" charset="0"/>
              </a:rPr>
              <a:t>#O</a:t>
            </a:r>
            <a:r>
              <a:rPr lang="en-GB" b="0" dirty="0">
                <a:latin typeface="Looking Flowers Caps" panose="00000500000000000000" pitchFamily="50" charset="0"/>
              </a:rPr>
              <a:t>bjection</a:t>
            </a:r>
            <a:r>
              <a:rPr lang="en-GB" sz="7200" b="0" dirty="0">
                <a:latin typeface="Looking Flowers Caps" panose="00000500000000000000" pitchFamily="50" charset="0"/>
              </a:rPr>
              <a:t>Y</a:t>
            </a:r>
            <a:r>
              <a:rPr lang="en-GB" b="0" dirty="0">
                <a:latin typeface="Looking Flowers Caps" panose="00000500000000000000" pitchFamily="50" charset="0"/>
              </a:rPr>
              <a:t>our</a:t>
            </a:r>
            <a:r>
              <a:rPr lang="en-GB" sz="7200" b="0" dirty="0">
                <a:latin typeface="Looking Flowers Caps" panose="00000500000000000000" pitchFamily="50" charset="0"/>
              </a:rPr>
              <a:t>H</a:t>
            </a:r>
            <a:r>
              <a:rPr lang="en-GB" b="0" dirty="0">
                <a:latin typeface="Looking Flowers Caps" panose="00000500000000000000" pitchFamily="50" charset="0"/>
              </a:rPr>
              <a:t>onour</a:t>
            </a:r>
            <a:endParaRPr lang="en-GB" sz="6000" b="0" dirty="0">
              <a:latin typeface="Looking Flowers Caps" panose="00000500000000000000" pitchFamily="50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2CEC57F-2895-4D7C-479F-3F1A8A95AB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01188" y="6203950"/>
            <a:ext cx="2432050" cy="481013"/>
          </a:xfrm>
        </p:spPr>
        <p:txBody>
          <a:bodyPr/>
          <a:lstStyle/>
          <a:p>
            <a:r>
              <a:rPr lang="en-GB" b="1" dirty="0">
                <a:latin typeface="Acumin Pro" panose="020B0804020202020204" pitchFamily="34" charset="0"/>
              </a:rPr>
              <a:t>EXILE</a:t>
            </a: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82320921-A705-F06B-1B79-8A6521780B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Clue 1</a:t>
            </a:r>
          </a:p>
        </p:txBody>
      </p:sp>
    </p:spTree>
    <p:extLst>
      <p:ext uri="{BB962C8B-B14F-4D97-AF65-F5344CB8AC3E}">
        <p14:creationId xmlns:p14="http://schemas.microsoft.com/office/powerpoint/2010/main" val="3911488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8401" y="2039390"/>
            <a:ext cx="7315200" cy="2779222"/>
          </a:xfrm>
        </p:spPr>
        <p:txBody>
          <a:bodyPr/>
          <a:lstStyle/>
          <a:p>
            <a:r>
              <a:rPr lang="en-GB" sz="6000" dirty="0"/>
              <a:t>An army general came to her for help </a:t>
            </a:r>
            <a:br>
              <a:rPr lang="en-GB" dirty="0"/>
            </a:br>
            <a:r>
              <a:rPr lang="en-GB" sz="7200" b="0" dirty="0">
                <a:latin typeface="Looking Flowers Caps" panose="00000500000000000000" pitchFamily="50" charset="0"/>
              </a:rPr>
              <a:t>#B</a:t>
            </a:r>
            <a:r>
              <a:rPr lang="en-GB" b="0" dirty="0">
                <a:latin typeface="Looking Flowers Caps" panose="00000500000000000000" pitchFamily="50" charset="0"/>
              </a:rPr>
              <a:t>arak</a:t>
            </a:r>
            <a:endParaRPr lang="en-GB" b="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044202"/>
            <a:ext cx="9144000" cy="426207"/>
          </a:xfrm>
        </p:spPr>
        <p:txBody>
          <a:bodyPr/>
          <a:lstStyle/>
          <a:p>
            <a:r>
              <a:rPr lang="en-GB" dirty="0"/>
              <a:t>Clue 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914408-5AAD-D80C-6137-CE62E4B1EE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01188" y="6203950"/>
            <a:ext cx="2432050" cy="481013"/>
          </a:xfrm>
        </p:spPr>
        <p:txBody>
          <a:bodyPr/>
          <a:lstStyle/>
          <a:p>
            <a:r>
              <a:rPr lang="en-GB" b="1" dirty="0">
                <a:latin typeface="Acumin Pro" panose="020B0804020202020204" pitchFamily="34" charset="0"/>
              </a:rPr>
              <a:t>EXILE</a:t>
            </a:r>
          </a:p>
        </p:txBody>
      </p:sp>
    </p:spTree>
    <p:extLst>
      <p:ext uri="{BB962C8B-B14F-4D97-AF65-F5344CB8AC3E}">
        <p14:creationId xmlns:p14="http://schemas.microsoft.com/office/powerpoint/2010/main" val="633188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9538" y="2039389"/>
            <a:ext cx="9432925" cy="2779222"/>
          </a:xfrm>
        </p:spPr>
        <p:txBody>
          <a:bodyPr/>
          <a:lstStyle/>
          <a:p>
            <a:r>
              <a:rPr lang="en-GB" sz="6000" dirty="0"/>
              <a:t>From homemaker to leader of Israel! </a:t>
            </a:r>
            <a:br>
              <a:rPr lang="en-GB" dirty="0"/>
            </a:br>
            <a:r>
              <a:rPr lang="en-GB" sz="7200" b="0" dirty="0">
                <a:latin typeface="Looking Flowers Caps" panose="00000500000000000000" pitchFamily="50" charset="0"/>
              </a:rPr>
              <a:t>#N</a:t>
            </a:r>
            <a:r>
              <a:rPr lang="en-GB" b="0" dirty="0">
                <a:latin typeface="Looking Flowers Caps" panose="00000500000000000000" pitchFamily="50" charset="0"/>
              </a:rPr>
              <a:t>o</a:t>
            </a:r>
            <a:r>
              <a:rPr lang="en-GB" sz="7200" b="0" dirty="0">
                <a:latin typeface="Looking Flowers Caps" panose="00000500000000000000" pitchFamily="50" charset="0"/>
              </a:rPr>
              <a:t>M</a:t>
            </a:r>
            <a:r>
              <a:rPr lang="en-GB" b="0" dirty="0">
                <a:latin typeface="Looking Flowers Caps" panose="00000500000000000000" pitchFamily="50" charset="0"/>
              </a:rPr>
              <a:t>ess</a:t>
            </a:r>
            <a:r>
              <a:rPr lang="en-GB" sz="7200" b="0" dirty="0">
                <a:latin typeface="Looking Flowers Caps" panose="00000500000000000000" pitchFamily="50" charset="0"/>
              </a:rPr>
              <a:t> #N</a:t>
            </a:r>
            <a:r>
              <a:rPr lang="en-GB" b="0" dirty="0">
                <a:latin typeface="Looking Flowers Caps" panose="00000500000000000000" pitchFamily="50" charset="0"/>
              </a:rPr>
              <a:t>o</a:t>
            </a:r>
            <a:r>
              <a:rPr lang="en-GB" sz="7200" b="0" dirty="0">
                <a:latin typeface="Looking Flowers Caps" panose="00000500000000000000" pitchFamily="50" charset="0"/>
              </a:rPr>
              <a:t>M</a:t>
            </a:r>
            <a:r>
              <a:rPr lang="en-GB" b="0" dirty="0">
                <a:latin typeface="Looking Flowers Caps" panose="00000500000000000000" pitchFamily="50" charset="0"/>
              </a:rPr>
              <a:t>essing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044202"/>
            <a:ext cx="9144000" cy="426207"/>
          </a:xfrm>
        </p:spPr>
        <p:txBody>
          <a:bodyPr/>
          <a:lstStyle/>
          <a:p>
            <a:r>
              <a:rPr lang="en-GB" dirty="0"/>
              <a:t>Clue 3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A3978D3-2093-7090-1AE7-912E25921AF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b="1" dirty="0">
                <a:latin typeface="Acumin Pro" panose="020B0804020202020204" pitchFamily="34" charset="0"/>
              </a:rPr>
              <a:t>EXILE</a:t>
            </a:r>
          </a:p>
        </p:txBody>
      </p:sp>
    </p:spTree>
    <p:extLst>
      <p:ext uri="{BB962C8B-B14F-4D97-AF65-F5344CB8AC3E}">
        <p14:creationId xmlns:p14="http://schemas.microsoft.com/office/powerpoint/2010/main" val="3138148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044202"/>
            <a:ext cx="9144000" cy="426207"/>
          </a:xfrm>
        </p:spPr>
        <p:txBody>
          <a:bodyPr/>
          <a:lstStyle/>
          <a:p>
            <a:r>
              <a:rPr lang="en-GB" sz="2400" dirty="0">
                <a:solidFill>
                  <a:schemeClr val="tx1"/>
                </a:solidFill>
              </a:rPr>
              <a:t>Is it…</a:t>
            </a:r>
          </a:p>
        </p:txBody>
      </p:sp>
      <p:sp>
        <p:nvSpPr>
          <p:cNvPr id="2" name="Graphic 3">
            <a:extLst>
              <a:ext uri="{FF2B5EF4-FFF2-40B4-BE49-F238E27FC236}">
                <a16:creationId xmlns:a16="http://schemas.microsoft.com/office/drawing/2014/main" id="{9F03E803-1534-0BAC-89C1-81BF23842D27}"/>
              </a:ext>
            </a:extLst>
          </p:cNvPr>
          <p:cNvSpPr/>
          <p:nvPr/>
        </p:nvSpPr>
        <p:spPr>
          <a:xfrm>
            <a:off x="304674" y="6074991"/>
            <a:ext cx="11582229" cy="32100"/>
          </a:xfrm>
          <a:custGeom>
            <a:avLst/>
            <a:gdLst>
              <a:gd name="connsiteX0" fmla="*/ 4215848 w 11582229"/>
              <a:gd name="connsiteY0" fmla="*/ 30033 h 32100"/>
              <a:gd name="connsiteX1" fmla="*/ 3914096 w 11582229"/>
              <a:gd name="connsiteY1" fmla="*/ 31174 h 32100"/>
              <a:gd name="connsiteX2" fmla="*/ 3725120 w 11582229"/>
              <a:gd name="connsiteY2" fmla="*/ 31517 h 32100"/>
              <a:gd name="connsiteX3" fmla="*/ 3642486 w 11582229"/>
              <a:gd name="connsiteY3" fmla="*/ 31973 h 32100"/>
              <a:gd name="connsiteX4" fmla="*/ 3380696 w 11582229"/>
              <a:gd name="connsiteY4" fmla="*/ 30946 h 32100"/>
              <a:gd name="connsiteX5" fmla="*/ 3020016 w 11582229"/>
              <a:gd name="connsiteY5" fmla="*/ 31517 h 32100"/>
              <a:gd name="connsiteX6" fmla="*/ 2853054 w 11582229"/>
              <a:gd name="connsiteY6" fmla="*/ 30718 h 32100"/>
              <a:gd name="connsiteX7" fmla="*/ 2631905 w 11582229"/>
              <a:gd name="connsiteY7" fmla="*/ 30718 h 32100"/>
              <a:gd name="connsiteX8" fmla="*/ 2347763 w 11582229"/>
              <a:gd name="connsiteY8" fmla="*/ 31174 h 32100"/>
              <a:gd name="connsiteX9" fmla="*/ 1818766 w 11582229"/>
              <a:gd name="connsiteY9" fmla="*/ 30033 h 32100"/>
              <a:gd name="connsiteX10" fmla="*/ 1755774 w 11582229"/>
              <a:gd name="connsiteY10" fmla="*/ 29919 h 32100"/>
              <a:gd name="connsiteX11" fmla="*/ 1543430 w 11582229"/>
              <a:gd name="connsiteY11" fmla="*/ 29349 h 32100"/>
              <a:gd name="connsiteX12" fmla="*/ 1364614 w 11582229"/>
              <a:gd name="connsiteY12" fmla="*/ 28094 h 32100"/>
              <a:gd name="connsiteX13" fmla="*/ 1301961 w 11582229"/>
              <a:gd name="connsiteY13" fmla="*/ 27523 h 32100"/>
              <a:gd name="connsiteX14" fmla="*/ 545041 w 11582229"/>
              <a:gd name="connsiteY14" fmla="*/ 25812 h 32100"/>
              <a:gd name="connsiteX15" fmla="*/ 290702 w 11582229"/>
              <a:gd name="connsiteY15" fmla="*/ 22960 h 32100"/>
              <a:gd name="connsiteX16" fmla="*/ 217889 w 11582229"/>
              <a:gd name="connsiteY16" fmla="*/ 22275 h 32100"/>
              <a:gd name="connsiteX17" fmla="*/ 23494 w 11582229"/>
              <a:gd name="connsiteY17" fmla="*/ 16228 h 32100"/>
              <a:gd name="connsiteX18" fmla="*/ 70569 w 11582229"/>
              <a:gd name="connsiteY18" fmla="*/ 3678 h 32100"/>
              <a:gd name="connsiteX19" fmla="*/ 273430 w 11582229"/>
              <a:gd name="connsiteY19" fmla="*/ 27 h 32100"/>
              <a:gd name="connsiteX20" fmla="*/ 330326 w 11582229"/>
              <a:gd name="connsiteY20" fmla="*/ 1853 h 32100"/>
              <a:gd name="connsiteX21" fmla="*/ 357081 w 11582229"/>
              <a:gd name="connsiteY21" fmla="*/ 5161 h 32100"/>
              <a:gd name="connsiteX22" fmla="*/ 654769 w 11582229"/>
              <a:gd name="connsiteY22" fmla="*/ 6531 h 32100"/>
              <a:gd name="connsiteX23" fmla="*/ 1080811 w 11582229"/>
              <a:gd name="connsiteY23" fmla="*/ 7900 h 32100"/>
              <a:gd name="connsiteX24" fmla="*/ 1123483 w 11582229"/>
              <a:gd name="connsiteY24" fmla="*/ 7900 h 32100"/>
              <a:gd name="connsiteX25" fmla="*/ 1601681 w 11582229"/>
              <a:gd name="connsiteY25" fmla="*/ 9269 h 32100"/>
              <a:gd name="connsiteX26" fmla="*/ 2016886 w 11582229"/>
              <a:gd name="connsiteY26" fmla="*/ 9725 h 32100"/>
              <a:gd name="connsiteX27" fmla="*/ 2397209 w 11582229"/>
              <a:gd name="connsiteY27" fmla="*/ 9725 h 32100"/>
              <a:gd name="connsiteX28" fmla="*/ 2731811 w 11582229"/>
              <a:gd name="connsiteY28" fmla="*/ 10181 h 32100"/>
              <a:gd name="connsiteX29" fmla="*/ 3113827 w 11582229"/>
              <a:gd name="connsiteY29" fmla="*/ 10752 h 32100"/>
              <a:gd name="connsiteX30" fmla="*/ 3580849 w 11582229"/>
              <a:gd name="connsiteY30" fmla="*/ 10638 h 32100"/>
              <a:gd name="connsiteX31" fmla="*/ 3896824 w 11582229"/>
              <a:gd name="connsiteY31" fmla="*/ 11436 h 32100"/>
              <a:gd name="connsiteX32" fmla="*/ 4041774 w 11582229"/>
              <a:gd name="connsiteY32" fmla="*/ 10296 h 32100"/>
              <a:gd name="connsiteX33" fmla="*/ 4292387 w 11582229"/>
              <a:gd name="connsiteY33" fmla="*/ 10067 h 32100"/>
              <a:gd name="connsiteX34" fmla="*/ 4375022 w 11582229"/>
              <a:gd name="connsiteY34" fmla="*/ 10752 h 32100"/>
              <a:gd name="connsiteX35" fmla="*/ 4605993 w 11582229"/>
              <a:gd name="connsiteY35" fmla="*/ 11208 h 32100"/>
              <a:gd name="connsiteX36" fmla="*/ 4805806 w 11582229"/>
              <a:gd name="connsiteY36" fmla="*/ 10866 h 32100"/>
              <a:gd name="connsiteX37" fmla="*/ 5111622 w 11582229"/>
              <a:gd name="connsiteY37" fmla="*/ 10866 h 32100"/>
              <a:gd name="connsiteX38" fmla="*/ 5436064 w 11582229"/>
              <a:gd name="connsiteY38" fmla="*/ 11208 h 32100"/>
              <a:gd name="connsiteX39" fmla="*/ 5557984 w 11582229"/>
              <a:gd name="connsiteY39" fmla="*/ 10524 h 32100"/>
              <a:gd name="connsiteX40" fmla="*/ 5874638 w 11582229"/>
              <a:gd name="connsiteY40" fmla="*/ 10980 h 32100"/>
              <a:gd name="connsiteX41" fmla="*/ 6256654 w 11582229"/>
              <a:gd name="connsiteY41" fmla="*/ 10181 h 32100"/>
              <a:gd name="connsiteX42" fmla="*/ 6667118 w 11582229"/>
              <a:gd name="connsiteY42" fmla="*/ 10524 h 32100"/>
              <a:gd name="connsiteX43" fmla="*/ 6677616 w 11582229"/>
              <a:gd name="connsiteY43" fmla="*/ 10524 h 32100"/>
              <a:gd name="connsiteX44" fmla="*/ 6987497 w 11582229"/>
              <a:gd name="connsiteY44" fmla="*/ 9611 h 32100"/>
              <a:gd name="connsiteX45" fmla="*/ 7145315 w 11582229"/>
              <a:gd name="connsiteY45" fmla="*/ 9041 h 32100"/>
              <a:gd name="connsiteX46" fmla="*/ 7315326 w 11582229"/>
              <a:gd name="connsiteY46" fmla="*/ 9041 h 32100"/>
              <a:gd name="connsiteX47" fmla="*/ 7546297 w 11582229"/>
              <a:gd name="connsiteY47" fmla="*/ 9953 h 32100"/>
              <a:gd name="connsiteX48" fmla="*/ 7599128 w 11582229"/>
              <a:gd name="connsiteY48" fmla="*/ 10296 h 32100"/>
              <a:gd name="connsiteX49" fmla="*/ 7952696 w 11582229"/>
              <a:gd name="connsiteY49" fmla="*/ 8356 h 32100"/>
              <a:gd name="connsiteX50" fmla="*/ 7983854 w 11582229"/>
              <a:gd name="connsiteY50" fmla="*/ 8128 h 32100"/>
              <a:gd name="connsiteX51" fmla="*/ 8257835 w 11582229"/>
              <a:gd name="connsiteY51" fmla="*/ 9497 h 32100"/>
              <a:gd name="connsiteX52" fmla="*/ 8342502 w 11582229"/>
              <a:gd name="connsiteY52" fmla="*/ 9497 h 32100"/>
              <a:gd name="connsiteX53" fmla="*/ 8680490 w 11582229"/>
              <a:gd name="connsiteY53" fmla="*/ 9953 h 32100"/>
              <a:gd name="connsiteX54" fmla="*/ 8786493 w 11582229"/>
              <a:gd name="connsiteY54" fmla="*/ 10067 h 32100"/>
              <a:gd name="connsiteX55" fmla="*/ 9153608 w 11582229"/>
              <a:gd name="connsiteY55" fmla="*/ 10752 h 32100"/>
              <a:gd name="connsiteX56" fmla="*/ 9353083 w 11582229"/>
              <a:gd name="connsiteY56" fmla="*/ 10410 h 32100"/>
              <a:gd name="connsiteX57" fmla="*/ 9404560 w 11582229"/>
              <a:gd name="connsiteY57" fmla="*/ 9953 h 32100"/>
              <a:gd name="connsiteX58" fmla="*/ 9773029 w 11582229"/>
              <a:gd name="connsiteY58" fmla="*/ 9953 h 32100"/>
              <a:gd name="connsiteX59" fmla="*/ 9888515 w 11582229"/>
              <a:gd name="connsiteY59" fmla="*/ 10866 h 32100"/>
              <a:gd name="connsiteX60" fmla="*/ 10311848 w 11582229"/>
              <a:gd name="connsiteY60" fmla="*/ 11208 h 32100"/>
              <a:gd name="connsiteX61" fmla="*/ 10503195 w 11582229"/>
              <a:gd name="connsiteY61" fmla="*/ 12121 h 32100"/>
              <a:gd name="connsiteX62" fmla="*/ 10726037 w 11582229"/>
              <a:gd name="connsiteY62" fmla="*/ 12920 h 32100"/>
              <a:gd name="connsiteX63" fmla="*/ 11299738 w 11582229"/>
              <a:gd name="connsiteY63" fmla="*/ 14517 h 32100"/>
              <a:gd name="connsiteX64" fmla="*/ 11415901 w 11582229"/>
              <a:gd name="connsiteY64" fmla="*/ 14745 h 32100"/>
              <a:gd name="connsiteX65" fmla="*/ 11560512 w 11582229"/>
              <a:gd name="connsiteY65" fmla="*/ 18282 h 32100"/>
              <a:gd name="connsiteX66" fmla="*/ 11561528 w 11582229"/>
              <a:gd name="connsiteY66" fmla="*/ 26040 h 32100"/>
              <a:gd name="connsiteX67" fmla="*/ 11504293 w 11582229"/>
              <a:gd name="connsiteY67" fmla="*/ 27866 h 32100"/>
              <a:gd name="connsiteX68" fmla="*/ 11220829 w 11582229"/>
              <a:gd name="connsiteY68" fmla="*/ 28893 h 32100"/>
              <a:gd name="connsiteX69" fmla="*/ 10777853 w 11582229"/>
              <a:gd name="connsiteY69" fmla="*/ 28664 h 32100"/>
              <a:gd name="connsiteX70" fmla="*/ 10756856 w 11582229"/>
              <a:gd name="connsiteY70" fmla="*/ 28664 h 32100"/>
              <a:gd name="connsiteX71" fmla="*/ 10215328 w 11582229"/>
              <a:gd name="connsiteY71" fmla="*/ 28664 h 32100"/>
              <a:gd name="connsiteX72" fmla="*/ 9932202 w 11582229"/>
              <a:gd name="connsiteY72" fmla="*/ 28778 h 32100"/>
              <a:gd name="connsiteX73" fmla="*/ 9585408 w 11582229"/>
              <a:gd name="connsiteY73" fmla="*/ 28094 h 32100"/>
              <a:gd name="connsiteX74" fmla="*/ 9490582 w 11582229"/>
              <a:gd name="connsiteY74" fmla="*/ 28550 h 32100"/>
              <a:gd name="connsiteX75" fmla="*/ 9449602 w 11582229"/>
              <a:gd name="connsiteY75" fmla="*/ 28893 h 32100"/>
              <a:gd name="connsiteX76" fmla="*/ 8991725 w 11582229"/>
              <a:gd name="connsiteY76" fmla="*/ 29463 h 32100"/>
              <a:gd name="connsiteX77" fmla="*/ 8920267 w 11582229"/>
              <a:gd name="connsiteY77" fmla="*/ 28778 h 32100"/>
              <a:gd name="connsiteX78" fmla="*/ 8754659 w 11582229"/>
              <a:gd name="connsiteY78" fmla="*/ 28094 h 32100"/>
              <a:gd name="connsiteX79" fmla="*/ 8396011 w 11582229"/>
              <a:gd name="connsiteY79" fmla="*/ 28436 h 32100"/>
              <a:gd name="connsiteX80" fmla="*/ 8332003 w 11582229"/>
              <a:gd name="connsiteY80" fmla="*/ 28436 h 32100"/>
              <a:gd name="connsiteX81" fmla="*/ 7546635 w 11582229"/>
              <a:gd name="connsiteY81" fmla="*/ 28778 h 32100"/>
              <a:gd name="connsiteX82" fmla="*/ 7138542 w 11582229"/>
              <a:gd name="connsiteY82" fmla="*/ 29349 h 32100"/>
              <a:gd name="connsiteX83" fmla="*/ 6800552 w 11582229"/>
              <a:gd name="connsiteY83" fmla="*/ 28550 h 32100"/>
              <a:gd name="connsiteX84" fmla="*/ 6678294 w 11582229"/>
              <a:gd name="connsiteY84" fmla="*/ 28893 h 32100"/>
              <a:gd name="connsiteX85" fmla="*/ 6515056 w 11582229"/>
              <a:gd name="connsiteY85" fmla="*/ 29691 h 32100"/>
              <a:gd name="connsiteX86" fmla="*/ 6335902 w 11582229"/>
              <a:gd name="connsiteY86" fmla="*/ 29349 h 32100"/>
              <a:gd name="connsiteX87" fmla="*/ 6050067 w 11582229"/>
              <a:gd name="connsiteY87" fmla="*/ 29235 h 32100"/>
              <a:gd name="connsiteX88" fmla="*/ 5848560 w 11582229"/>
              <a:gd name="connsiteY88" fmla="*/ 29463 h 32100"/>
              <a:gd name="connsiteX89" fmla="*/ 5595576 w 11582229"/>
              <a:gd name="connsiteY89" fmla="*/ 29805 h 32100"/>
              <a:gd name="connsiteX90" fmla="*/ 5445886 w 11582229"/>
              <a:gd name="connsiteY90" fmla="*/ 29577 h 32100"/>
              <a:gd name="connsiteX91" fmla="*/ 4945337 w 11582229"/>
              <a:gd name="connsiteY91" fmla="*/ 29235 h 32100"/>
              <a:gd name="connsiteX92" fmla="*/ 4860670 w 11582229"/>
              <a:gd name="connsiteY92" fmla="*/ 29463 h 32100"/>
              <a:gd name="connsiteX93" fmla="*/ 4517600 w 11582229"/>
              <a:gd name="connsiteY93" fmla="*/ 29919 h 32100"/>
              <a:gd name="connsiteX94" fmla="*/ 4412953 w 11582229"/>
              <a:gd name="connsiteY94" fmla="*/ 30604 h 32100"/>
              <a:gd name="connsiteX95" fmla="*/ 4215510 w 11582229"/>
              <a:gd name="connsiteY95" fmla="*/ 29463 h 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582229" h="32100">
                <a:moveTo>
                  <a:pt x="4215848" y="30033"/>
                </a:moveTo>
                <a:cubicBezTo>
                  <a:pt x="4125763" y="33456"/>
                  <a:pt x="4017728" y="31060"/>
                  <a:pt x="3914096" y="31174"/>
                </a:cubicBezTo>
                <a:cubicBezTo>
                  <a:pt x="3851104" y="31174"/>
                  <a:pt x="3788112" y="31288"/>
                  <a:pt x="3725120" y="31517"/>
                </a:cubicBezTo>
                <a:cubicBezTo>
                  <a:pt x="3697350" y="31517"/>
                  <a:pt x="3665854" y="32429"/>
                  <a:pt x="3642486" y="31973"/>
                </a:cubicBezTo>
                <a:cubicBezTo>
                  <a:pt x="3555449" y="30490"/>
                  <a:pt x="3470782" y="30490"/>
                  <a:pt x="3380696" y="30946"/>
                </a:cubicBezTo>
                <a:cubicBezTo>
                  <a:pt x="3261824" y="31517"/>
                  <a:pt x="3140582" y="31517"/>
                  <a:pt x="3020016" y="31517"/>
                </a:cubicBezTo>
                <a:cubicBezTo>
                  <a:pt x="2964475" y="31517"/>
                  <a:pt x="2908934" y="30832"/>
                  <a:pt x="2853054" y="30718"/>
                </a:cubicBezTo>
                <a:cubicBezTo>
                  <a:pt x="2779224" y="30490"/>
                  <a:pt x="2705395" y="30604"/>
                  <a:pt x="2631905" y="30718"/>
                </a:cubicBezTo>
                <a:cubicBezTo>
                  <a:pt x="2537078" y="30718"/>
                  <a:pt x="2442590" y="31288"/>
                  <a:pt x="2347763" y="31174"/>
                </a:cubicBezTo>
                <a:cubicBezTo>
                  <a:pt x="2171318" y="31174"/>
                  <a:pt x="1995550" y="29235"/>
                  <a:pt x="1818766" y="30033"/>
                </a:cubicBezTo>
                <a:cubicBezTo>
                  <a:pt x="1798107" y="30033"/>
                  <a:pt x="1776771" y="30033"/>
                  <a:pt x="1755774" y="29919"/>
                </a:cubicBezTo>
                <a:cubicBezTo>
                  <a:pt x="1684993" y="29691"/>
                  <a:pt x="1613873" y="29691"/>
                  <a:pt x="1543430" y="29349"/>
                </a:cubicBezTo>
                <a:cubicBezTo>
                  <a:pt x="1483486" y="29121"/>
                  <a:pt x="1424219" y="28550"/>
                  <a:pt x="1364614" y="28094"/>
                </a:cubicBezTo>
                <a:cubicBezTo>
                  <a:pt x="1343617" y="27980"/>
                  <a:pt x="1322281" y="27409"/>
                  <a:pt x="1301961" y="27523"/>
                </a:cubicBezTo>
                <a:cubicBezTo>
                  <a:pt x="1048638" y="28436"/>
                  <a:pt x="797347" y="26040"/>
                  <a:pt x="545041" y="25812"/>
                </a:cubicBezTo>
                <a:cubicBezTo>
                  <a:pt x="452585" y="25812"/>
                  <a:pt x="370966" y="25127"/>
                  <a:pt x="290702" y="22960"/>
                </a:cubicBezTo>
                <a:cubicBezTo>
                  <a:pt x="270043" y="22389"/>
                  <a:pt x="242273" y="22275"/>
                  <a:pt x="217889" y="22275"/>
                </a:cubicBezTo>
                <a:cubicBezTo>
                  <a:pt x="125094" y="22275"/>
                  <a:pt x="51942" y="19651"/>
                  <a:pt x="23494" y="16228"/>
                </a:cubicBezTo>
                <a:cubicBezTo>
                  <a:pt x="-10711" y="12007"/>
                  <a:pt x="-17146" y="6873"/>
                  <a:pt x="70569" y="3678"/>
                </a:cubicBezTo>
                <a:cubicBezTo>
                  <a:pt x="126110" y="1739"/>
                  <a:pt x="203326" y="940"/>
                  <a:pt x="273430" y="27"/>
                </a:cubicBezTo>
                <a:cubicBezTo>
                  <a:pt x="287654" y="-201"/>
                  <a:pt x="317795" y="1054"/>
                  <a:pt x="330326" y="1853"/>
                </a:cubicBezTo>
                <a:cubicBezTo>
                  <a:pt x="345566" y="2880"/>
                  <a:pt x="350307" y="4249"/>
                  <a:pt x="357081" y="5161"/>
                </a:cubicBezTo>
                <a:cubicBezTo>
                  <a:pt x="460035" y="5618"/>
                  <a:pt x="557233" y="6188"/>
                  <a:pt x="654769" y="6531"/>
                </a:cubicBezTo>
                <a:cubicBezTo>
                  <a:pt x="796670" y="7101"/>
                  <a:pt x="938910" y="7443"/>
                  <a:pt x="1080811" y="7900"/>
                </a:cubicBezTo>
                <a:cubicBezTo>
                  <a:pt x="1095035" y="7900"/>
                  <a:pt x="1110275" y="7900"/>
                  <a:pt x="1123483" y="7900"/>
                </a:cubicBezTo>
                <a:cubicBezTo>
                  <a:pt x="1281979" y="9953"/>
                  <a:pt x="1442169" y="9041"/>
                  <a:pt x="1601681" y="9269"/>
                </a:cubicBezTo>
                <a:cubicBezTo>
                  <a:pt x="1740195" y="9269"/>
                  <a:pt x="1878371" y="9611"/>
                  <a:pt x="2016886" y="9725"/>
                </a:cubicBezTo>
                <a:cubicBezTo>
                  <a:pt x="2143886" y="9725"/>
                  <a:pt x="2271902" y="10296"/>
                  <a:pt x="2397209" y="9725"/>
                </a:cubicBezTo>
                <a:cubicBezTo>
                  <a:pt x="2510323" y="9269"/>
                  <a:pt x="2620390" y="10067"/>
                  <a:pt x="2731811" y="10181"/>
                </a:cubicBezTo>
                <a:cubicBezTo>
                  <a:pt x="2859150" y="10181"/>
                  <a:pt x="2986827" y="10181"/>
                  <a:pt x="3113827" y="10752"/>
                </a:cubicBezTo>
                <a:cubicBezTo>
                  <a:pt x="3270630" y="11436"/>
                  <a:pt x="3425400" y="10752"/>
                  <a:pt x="3580849" y="10638"/>
                </a:cubicBezTo>
                <a:cubicBezTo>
                  <a:pt x="3685496" y="10410"/>
                  <a:pt x="3791499" y="11322"/>
                  <a:pt x="3896824" y="11436"/>
                </a:cubicBezTo>
                <a:cubicBezTo>
                  <a:pt x="3945254" y="11436"/>
                  <a:pt x="3993006" y="10410"/>
                  <a:pt x="4041774" y="10296"/>
                </a:cubicBezTo>
                <a:cubicBezTo>
                  <a:pt x="4125086" y="10067"/>
                  <a:pt x="4208737" y="11551"/>
                  <a:pt x="4292387" y="10067"/>
                </a:cubicBezTo>
                <a:cubicBezTo>
                  <a:pt x="4314401" y="9725"/>
                  <a:pt x="4346913" y="10752"/>
                  <a:pt x="4375022" y="10752"/>
                </a:cubicBezTo>
                <a:cubicBezTo>
                  <a:pt x="4451899" y="10980"/>
                  <a:pt x="4529115" y="11208"/>
                  <a:pt x="4605993" y="11208"/>
                </a:cubicBezTo>
                <a:cubicBezTo>
                  <a:pt x="4672710" y="11208"/>
                  <a:pt x="4740782" y="10410"/>
                  <a:pt x="4805806" y="10866"/>
                </a:cubicBezTo>
                <a:cubicBezTo>
                  <a:pt x="4909438" y="11551"/>
                  <a:pt x="5011038" y="10752"/>
                  <a:pt x="5111622" y="10866"/>
                </a:cubicBezTo>
                <a:cubicBezTo>
                  <a:pt x="5218979" y="11094"/>
                  <a:pt x="5325998" y="8584"/>
                  <a:pt x="5436064" y="11208"/>
                </a:cubicBezTo>
                <a:cubicBezTo>
                  <a:pt x="5466545" y="11893"/>
                  <a:pt x="5517683" y="10980"/>
                  <a:pt x="5557984" y="10524"/>
                </a:cubicBezTo>
                <a:cubicBezTo>
                  <a:pt x="5663987" y="9269"/>
                  <a:pt x="5768974" y="11322"/>
                  <a:pt x="5874638" y="10980"/>
                </a:cubicBezTo>
                <a:cubicBezTo>
                  <a:pt x="6001976" y="10638"/>
                  <a:pt x="6129654" y="9839"/>
                  <a:pt x="6256654" y="10181"/>
                </a:cubicBezTo>
                <a:cubicBezTo>
                  <a:pt x="6393813" y="10638"/>
                  <a:pt x="6530297" y="7671"/>
                  <a:pt x="6667118" y="10524"/>
                </a:cubicBezTo>
                <a:cubicBezTo>
                  <a:pt x="6670505" y="10524"/>
                  <a:pt x="6674568" y="10638"/>
                  <a:pt x="6677616" y="10524"/>
                </a:cubicBezTo>
                <a:cubicBezTo>
                  <a:pt x="6778878" y="9041"/>
                  <a:pt x="6884203" y="9839"/>
                  <a:pt x="6987497" y="9611"/>
                </a:cubicBezTo>
                <a:cubicBezTo>
                  <a:pt x="7040328" y="9497"/>
                  <a:pt x="7092483" y="9155"/>
                  <a:pt x="7145315" y="9041"/>
                </a:cubicBezTo>
                <a:cubicBezTo>
                  <a:pt x="7202211" y="9041"/>
                  <a:pt x="7261816" y="9725"/>
                  <a:pt x="7315326" y="9041"/>
                </a:cubicBezTo>
                <a:cubicBezTo>
                  <a:pt x="7396267" y="8128"/>
                  <a:pt x="7470097" y="9155"/>
                  <a:pt x="7546297" y="9953"/>
                </a:cubicBezTo>
                <a:cubicBezTo>
                  <a:pt x="7563568" y="10181"/>
                  <a:pt x="7581856" y="10410"/>
                  <a:pt x="7599128" y="10296"/>
                </a:cubicBezTo>
                <a:cubicBezTo>
                  <a:pt x="7716984" y="9725"/>
                  <a:pt x="7834840" y="9041"/>
                  <a:pt x="7952696" y="8356"/>
                </a:cubicBezTo>
                <a:cubicBezTo>
                  <a:pt x="7963195" y="8356"/>
                  <a:pt x="7973694" y="8014"/>
                  <a:pt x="7983854" y="8128"/>
                </a:cubicBezTo>
                <a:cubicBezTo>
                  <a:pt x="8075294" y="8584"/>
                  <a:pt x="8166395" y="9041"/>
                  <a:pt x="8257835" y="9497"/>
                </a:cubicBezTo>
                <a:cubicBezTo>
                  <a:pt x="8285944" y="9611"/>
                  <a:pt x="8315408" y="9839"/>
                  <a:pt x="8342502" y="9497"/>
                </a:cubicBezTo>
                <a:cubicBezTo>
                  <a:pt x="8455616" y="8584"/>
                  <a:pt x="8567715" y="8926"/>
                  <a:pt x="8680490" y="9953"/>
                </a:cubicBezTo>
                <a:cubicBezTo>
                  <a:pt x="8715034" y="10296"/>
                  <a:pt x="8756014" y="10638"/>
                  <a:pt x="8786493" y="10067"/>
                </a:cubicBezTo>
                <a:cubicBezTo>
                  <a:pt x="8911122" y="7786"/>
                  <a:pt x="9031350" y="10067"/>
                  <a:pt x="9153608" y="10752"/>
                </a:cubicBezTo>
                <a:cubicBezTo>
                  <a:pt x="9218970" y="11094"/>
                  <a:pt x="9286704" y="10638"/>
                  <a:pt x="9353083" y="10410"/>
                </a:cubicBezTo>
                <a:cubicBezTo>
                  <a:pt x="9370693" y="10410"/>
                  <a:pt x="9388643" y="9839"/>
                  <a:pt x="9404560" y="9953"/>
                </a:cubicBezTo>
                <a:cubicBezTo>
                  <a:pt x="9528512" y="11094"/>
                  <a:pt x="9650432" y="9839"/>
                  <a:pt x="9773029" y="9953"/>
                </a:cubicBezTo>
                <a:cubicBezTo>
                  <a:pt x="9811637" y="9953"/>
                  <a:pt x="9849906" y="10752"/>
                  <a:pt x="9888515" y="10866"/>
                </a:cubicBezTo>
                <a:cubicBezTo>
                  <a:pt x="10029738" y="11094"/>
                  <a:pt x="10170963" y="10980"/>
                  <a:pt x="10311848" y="11208"/>
                </a:cubicBezTo>
                <a:cubicBezTo>
                  <a:pt x="10375517" y="11208"/>
                  <a:pt x="10439525" y="11779"/>
                  <a:pt x="10503195" y="12121"/>
                </a:cubicBezTo>
                <a:cubicBezTo>
                  <a:pt x="10577363" y="12463"/>
                  <a:pt x="10651531" y="12691"/>
                  <a:pt x="10726037" y="12920"/>
                </a:cubicBezTo>
                <a:cubicBezTo>
                  <a:pt x="10917383" y="13490"/>
                  <a:pt x="11108392" y="13946"/>
                  <a:pt x="11299738" y="14517"/>
                </a:cubicBezTo>
                <a:cubicBezTo>
                  <a:pt x="11338685" y="14517"/>
                  <a:pt x="11377970" y="14859"/>
                  <a:pt x="11415901" y="14745"/>
                </a:cubicBezTo>
                <a:cubicBezTo>
                  <a:pt x="11481941" y="14403"/>
                  <a:pt x="11528338" y="15886"/>
                  <a:pt x="11560512" y="18282"/>
                </a:cubicBezTo>
                <a:cubicBezTo>
                  <a:pt x="11594040" y="20792"/>
                  <a:pt x="11584218" y="23530"/>
                  <a:pt x="11561528" y="26040"/>
                </a:cubicBezTo>
                <a:cubicBezTo>
                  <a:pt x="11553400" y="26953"/>
                  <a:pt x="11525290" y="27752"/>
                  <a:pt x="11504293" y="27866"/>
                </a:cubicBezTo>
                <a:cubicBezTo>
                  <a:pt x="11410144" y="28322"/>
                  <a:pt x="11315656" y="28664"/>
                  <a:pt x="11220829" y="28893"/>
                </a:cubicBezTo>
                <a:cubicBezTo>
                  <a:pt x="11073509" y="29235"/>
                  <a:pt x="10925173" y="26839"/>
                  <a:pt x="10777853" y="28664"/>
                </a:cubicBezTo>
                <a:cubicBezTo>
                  <a:pt x="10771080" y="28664"/>
                  <a:pt x="10763290" y="28778"/>
                  <a:pt x="10756856" y="28664"/>
                </a:cubicBezTo>
                <a:cubicBezTo>
                  <a:pt x="10574992" y="26268"/>
                  <a:pt x="10395837" y="28893"/>
                  <a:pt x="10215328" y="28664"/>
                </a:cubicBezTo>
                <a:cubicBezTo>
                  <a:pt x="10120840" y="28664"/>
                  <a:pt x="10025674" y="28436"/>
                  <a:pt x="9932202" y="28778"/>
                </a:cubicBezTo>
                <a:cubicBezTo>
                  <a:pt x="9815701" y="29235"/>
                  <a:pt x="9700893" y="28664"/>
                  <a:pt x="9585408" y="28094"/>
                </a:cubicBezTo>
                <a:cubicBezTo>
                  <a:pt x="9554250" y="27980"/>
                  <a:pt x="9522077" y="28436"/>
                  <a:pt x="9490582" y="28550"/>
                </a:cubicBezTo>
                <a:cubicBezTo>
                  <a:pt x="9476696" y="28550"/>
                  <a:pt x="9461117" y="29121"/>
                  <a:pt x="9449602" y="28893"/>
                </a:cubicBezTo>
                <a:cubicBezTo>
                  <a:pt x="9293816" y="26497"/>
                  <a:pt x="9143786" y="28664"/>
                  <a:pt x="8991725" y="29463"/>
                </a:cubicBezTo>
                <a:cubicBezTo>
                  <a:pt x="8968696" y="29577"/>
                  <a:pt x="8940248" y="29349"/>
                  <a:pt x="8920267" y="28778"/>
                </a:cubicBezTo>
                <a:cubicBezTo>
                  <a:pt x="8865402" y="27181"/>
                  <a:pt x="8811893" y="27638"/>
                  <a:pt x="8754659" y="28094"/>
                </a:cubicBezTo>
                <a:cubicBezTo>
                  <a:pt x="8636464" y="29121"/>
                  <a:pt x="8516237" y="29121"/>
                  <a:pt x="8396011" y="28436"/>
                </a:cubicBezTo>
                <a:cubicBezTo>
                  <a:pt x="8374675" y="28322"/>
                  <a:pt x="8352662" y="28208"/>
                  <a:pt x="8332003" y="28436"/>
                </a:cubicBezTo>
                <a:cubicBezTo>
                  <a:pt x="8071568" y="30376"/>
                  <a:pt x="7808763" y="29121"/>
                  <a:pt x="7546635" y="28778"/>
                </a:cubicBezTo>
                <a:cubicBezTo>
                  <a:pt x="7415232" y="31517"/>
                  <a:pt x="7277734" y="27638"/>
                  <a:pt x="7138542" y="29349"/>
                </a:cubicBezTo>
                <a:cubicBezTo>
                  <a:pt x="7035248" y="30604"/>
                  <a:pt x="6914005" y="28778"/>
                  <a:pt x="6800552" y="28550"/>
                </a:cubicBezTo>
                <a:cubicBezTo>
                  <a:pt x="6759235" y="28550"/>
                  <a:pt x="6709451" y="27980"/>
                  <a:pt x="6678294" y="28893"/>
                </a:cubicBezTo>
                <a:cubicBezTo>
                  <a:pt x="6623430" y="30490"/>
                  <a:pt x="6570259" y="30490"/>
                  <a:pt x="6515056" y="29691"/>
                </a:cubicBezTo>
                <a:cubicBezTo>
                  <a:pt x="6454435" y="28893"/>
                  <a:pt x="6396523" y="29235"/>
                  <a:pt x="6335902" y="29349"/>
                </a:cubicBezTo>
                <a:cubicBezTo>
                  <a:pt x="6241075" y="29577"/>
                  <a:pt x="6145232" y="29235"/>
                  <a:pt x="6050067" y="29235"/>
                </a:cubicBezTo>
                <a:cubicBezTo>
                  <a:pt x="5982672" y="29235"/>
                  <a:pt x="5915616" y="29349"/>
                  <a:pt x="5848560" y="29463"/>
                </a:cubicBezTo>
                <a:cubicBezTo>
                  <a:pt x="5764232" y="29577"/>
                  <a:pt x="5679905" y="29805"/>
                  <a:pt x="5595576" y="29805"/>
                </a:cubicBezTo>
                <a:cubicBezTo>
                  <a:pt x="5545792" y="29805"/>
                  <a:pt x="5495331" y="29463"/>
                  <a:pt x="5445886" y="29577"/>
                </a:cubicBezTo>
                <a:cubicBezTo>
                  <a:pt x="5278923" y="30033"/>
                  <a:pt x="5112299" y="30148"/>
                  <a:pt x="4945337" y="29235"/>
                </a:cubicBezTo>
                <a:cubicBezTo>
                  <a:pt x="4917227" y="29121"/>
                  <a:pt x="4884038" y="28893"/>
                  <a:pt x="4860670" y="29463"/>
                </a:cubicBezTo>
                <a:cubicBezTo>
                  <a:pt x="4747894" y="31973"/>
                  <a:pt x="4632408" y="30262"/>
                  <a:pt x="4517600" y="29919"/>
                </a:cubicBezTo>
                <a:cubicBezTo>
                  <a:pt x="4482718" y="29919"/>
                  <a:pt x="4446819" y="30148"/>
                  <a:pt x="4412953" y="30604"/>
                </a:cubicBezTo>
                <a:cubicBezTo>
                  <a:pt x="4313723" y="31859"/>
                  <a:pt x="4314062" y="31859"/>
                  <a:pt x="4215510" y="29463"/>
                </a:cubicBezTo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0FB10A3D-B004-8E7E-4B19-C9D5F66157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00827" y="6204585"/>
            <a:ext cx="2433100" cy="480131"/>
          </a:xfrm>
        </p:spPr>
        <p:txBody>
          <a:bodyPr wrap="square" anchor="b">
            <a:spAutoFit/>
          </a:bodyPr>
          <a:lstStyle>
            <a:lvl1pPr marL="0" indent="0" algn="r">
              <a:buNone/>
              <a:defRPr sz="2800">
                <a:solidFill>
                  <a:schemeClr val="bg2">
                    <a:lumMod val="9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cumin Pro" panose="020B0804020202020204" pitchFamily="34" charset="0"/>
                <a:ea typeface="+mn-ea"/>
                <a:cs typeface="+mn-cs"/>
              </a:rPr>
              <a:t>EXILE</a:t>
            </a:r>
          </a:p>
        </p:txBody>
      </p:sp>
      <p:pic>
        <p:nvPicPr>
          <p:cNvPr id="10" name="Graphic 6">
            <a:extLst>
              <a:ext uri="{FF2B5EF4-FFF2-40B4-BE49-F238E27FC236}">
                <a16:creationId xmlns:a16="http://schemas.microsoft.com/office/drawing/2014/main" id="{D8CFABD6-7C29-42DE-351F-0EE07D367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399" y="5027686"/>
            <a:ext cx="1966050" cy="1579440"/>
          </a:xfrm>
          <a:custGeom>
            <a:avLst/>
            <a:gdLst>
              <a:gd name="connsiteX0" fmla="*/ -169 w 1966050"/>
              <a:gd name="connsiteY0" fmla="*/ -136 h 1579440"/>
              <a:gd name="connsiteX1" fmla="*/ 1965882 w 1966050"/>
              <a:gd name="connsiteY1" fmla="*/ -136 h 1579440"/>
              <a:gd name="connsiteX2" fmla="*/ 1965882 w 1966050"/>
              <a:gd name="connsiteY2" fmla="*/ 1579305 h 1579440"/>
              <a:gd name="connsiteX3" fmla="*/ -169 w 1966050"/>
              <a:gd name="connsiteY3" fmla="*/ 1579305 h 157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6050" h="1579440">
                <a:moveTo>
                  <a:pt x="-169" y="-136"/>
                </a:moveTo>
                <a:lnTo>
                  <a:pt x="1965882" y="-136"/>
                </a:lnTo>
                <a:lnTo>
                  <a:pt x="1965882" y="1579305"/>
                </a:lnTo>
                <a:lnTo>
                  <a:pt x="-169" y="1579305"/>
                </a:lnTo>
                <a:close/>
              </a:path>
            </a:pathLst>
          </a:custGeom>
        </p:spPr>
      </p:pic>
      <p:sp>
        <p:nvSpPr>
          <p:cNvPr id="14" name="Title 3">
            <a:extLst>
              <a:ext uri="{FF2B5EF4-FFF2-40B4-BE49-F238E27FC236}">
                <a16:creationId xmlns:a16="http://schemas.microsoft.com/office/drawing/2014/main" id="{5B1ED071-8D4E-3751-8401-3F76E79C9D8A}"/>
              </a:ext>
            </a:extLst>
          </p:cNvPr>
          <p:cNvSpPr txBox="1">
            <a:spLocks/>
          </p:cNvSpPr>
          <p:nvPr/>
        </p:nvSpPr>
        <p:spPr>
          <a:xfrm>
            <a:off x="876097" y="3180187"/>
            <a:ext cx="3886734" cy="7571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Acumin Pro" panose="020B0804020202020204" pitchFamily="34" charset="0"/>
                <a:ea typeface="+mj-ea"/>
                <a:cs typeface="+mj-cs"/>
              </a:defRPr>
            </a:lvl1pPr>
          </a:lstStyle>
          <a:p>
            <a:r>
              <a:rPr lang="en-GB" sz="4800">
                <a:solidFill>
                  <a:schemeClr val="accent1"/>
                </a:solidFill>
              </a:rPr>
              <a:t>a. Deborah</a:t>
            </a:r>
            <a:endParaRPr lang="en-GB" sz="4800" dirty="0">
              <a:solidFill>
                <a:schemeClr val="accent1"/>
              </a:solidFill>
            </a:endParaRPr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5C199F66-669E-8FDB-FF5E-9F69D92E6446}"/>
              </a:ext>
            </a:extLst>
          </p:cNvPr>
          <p:cNvSpPr txBox="1">
            <a:spLocks/>
          </p:cNvSpPr>
          <p:nvPr/>
        </p:nvSpPr>
        <p:spPr>
          <a:xfrm>
            <a:off x="5167484" y="3180187"/>
            <a:ext cx="3211049" cy="7571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>
                <a:solidFill>
                  <a:schemeClr val="accent1"/>
                </a:solidFill>
                <a:latin typeface="Acumin Pro" panose="020B0804020202020204" pitchFamily="34" charset="0"/>
              </a:rPr>
              <a:t>b. Esther</a:t>
            </a:r>
          </a:p>
        </p:txBody>
      </p:sp>
      <p:sp>
        <p:nvSpPr>
          <p:cNvPr id="18" name="Title 3">
            <a:extLst>
              <a:ext uri="{FF2B5EF4-FFF2-40B4-BE49-F238E27FC236}">
                <a16:creationId xmlns:a16="http://schemas.microsoft.com/office/drawing/2014/main" id="{8BBE4D00-5BC3-DE85-05E6-B75D8972F166}"/>
              </a:ext>
            </a:extLst>
          </p:cNvPr>
          <p:cNvSpPr txBox="1">
            <a:spLocks/>
          </p:cNvSpPr>
          <p:nvPr/>
        </p:nvSpPr>
        <p:spPr>
          <a:xfrm>
            <a:off x="8783185" y="3180187"/>
            <a:ext cx="2532718" cy="7571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>
                <a:solidFill>
                  <a:schemeClr val="accent1"/>
                </a:solidFill>
                <a:latin typeface="Acumin Pro" panose="020B0804020202020204" pitchFamily="34" charset="0"/>
              </a:rPr>
              <a:t>c. Ruth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37D729B-C218-972B-0B8C-0E590DDDBBC3}"/>
              </a:ext>
            </a:extLst>
          </p:cNvPr>
          <p:cNvGrpSpPr/>
          <p:nvPr/>
        </p:nvGrpSpPr>
        <p:grpSpPr>
          <a:xfrm>
            <a:off x="876097" y="2379855"/>
            <a:ext cx="10367047" cy="2261550"/>
            <a:chOff x="1987889" y="2200953"/>
            <a:chExt cx="8216223" cy="2261550"/>
          </a:xfrm>
        </p:grpSpPr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DDB8B0AF-87DC-2798-7D7D-871A0905E8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987889" y="4295676"/>
              <a:ext cx="8216223" cy="166827"/>
            </a:xfrm>
            <a:prstGeom prst="rect">
              <a:avLst/>
            </a:prstGeom>
          </p:spPr>
        </p:pic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E1242EE8-43CF-B230-9B33-2B8745A3CB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987889" y="2200953"/>
              <a:ext cx="8216223" cy="166827"/>
            </a:xfrm>
            <a:prstGeom prst="rect">
              <a:avLst/>
            </a:prstGeom>
          </p:spPr>
        </p:pic>
      </p:grpSp>
      <p:pic>
        <p:nvPicPr>
          <p:cNvPr id="7" name="Graphic 8">
            <a:extLst>
              <a:ext uri="{FF2B5EF4-FFF2-40B4-BE49-F238E27FC236}">
                <a16:creationId xmlns:a16="http://schemas.microsoft.com/office/drawing/2014/main" id="{881A2AC4-CD61-F0A6-5449-7B6DC1CFEE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39562" y="720103"/>
            <a:ext cx="1882861" cy="1966039"/>
          </a:xfrm>
          <a:custGeom>
            <a:avLst/>
            <a:gdLst>
              <a:gd name="connsiteX0" fmla="*/ -98 w 1882861"/>
              <a:gd name="connsiteY0" fmla="*/ -103 h 1966039"/>
              <a:gd name="connsiteX1" fmla="*/ 1882763 w 1882861"/>
              <a:gd name="connsiteY1" fmla="*/ -103 h 1966039"/>
              <a:gd name="connsiteX2" fmla="*/ 1882763 w 1882861"/>
              <a:gd name="connsiteY2" fmla="*/ 1965937 h 1966039"/>
              <a:gd name="connsiteX3" fmla="*/ -98 w 1882861"/>
              <a:gd name="connsiteY3" fmla="*/ 1965937 h 1966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2861" h="1966039">
                <a:moveTo>
                  <a:pt x="-98" y="-103"/>
                </a:moveTo>
                <a:lnTo>
                  <a:pt x="1882763" y="-103"/>
                </a:lnTo>
                <a:lnTo>
                  <a:pt x="1882763" y="1965937"/>
                </a:lnTo>
                <a:lnTo>
                  <a:pt x="-98" y="1965937"/>
                </a:lnTo>
                <a:close/>
              </a:path>
            </a:pathLst>
          </a:cu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19945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9945" y="2287636"/>
            <a:ext cx="5008237" cy="2529923"/>
          </a:xfrm>
        </p:spPr>
        <p:txBody>
          <a:bodyPr/>
          <a:lstStyle/>
          <a:p>
            <a:pPr algn="l"/>
            <a:r>
              <a:rPr lang="en-GB" sz="8800" b="1" dirty="0">
                <a:solidFill>
                  <a:schemeClr val="accent1"/>
                </a:solidFill>
                <a:latin typeface="Acumin Pro" panose="020B0804020202020204" pitchFamily="34" charset="0"/>
              </a:rPr>
              <a:t>Deborah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9945" y="1044202"/>
            <a:ext cx="9144000" cy="426207"/>
          </a:xfrm>
        </p:spPr>
        <p:txBody>
          <a:bodyPr/>
          <a:lstStyle/>
          <a:p>
            <a:pPr algn="l"/>
            <a:r>
              <a:rPr lang="en-GB" sz="2400" dirty="0">
                <a:solidFill>
                  <a:schemeClr val="tx2"/>
                </a:solidFill>
              </a:rPr>
              <a:t>Answer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56038F54-7680-211D-D782-96374AD7E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925558" flipH="1">
            <a:off x="1270866" y="1643261"/>
            <a:ext cx="969908" cy="923330"/>
          </a:xfrm>
          <a:prstGeom prst="rect">
            <a:avLst/>
          </a:prstGeom>
        </p:spPr>
      </p:pic>
      <p:sp>
        <p:nvSpPr>
          <p:cNvPr id="2" name="Graphic 3">
            <a:extLst>
              <a:ext uri="{FF2B5EF4-FFF2-40B4-BE49-F238E27FC236}">
                <a16:creationId xmlns:a16="http://schemas.microsoft.com/office/drawing/2014/main" id="{C5179AB8-6336-0D8B-1CCC-807EA78F1DC1}"/>
              </a:ext>
            </a:extLst>
          </p:cNvPr>
          <p:cNvSpPr/>
          <p:nvPr/>
        </p:nvSpPr>
        <p:spPr>
          <a:xfrm>
            <a:off x="304674" y="6074991"/>
            <a:ext cx="11582229" cy="32100"/>
          </a:xfrm>
          <a:custGeom>
            <a:avLst/>
            <a:gdLst>
              <a:gd name="connsiteX0" fmla="*/ 4215848 w 11582229"/>
              <a:gd name="connsiteY0" fmla="*/ 30033 h 32100"/>
              <a:gd name="connsiteX1" fmla="*/ 3914096 w 11582229"/>
              <a:gd name="connsiteY1" fmla="*/ 31174 h 32100"/>
              <a:gd name="connsiteX2" fmla="*/ 3725120 w 11582229"/>
              <a:gd name="connsiteY2" fmla="*/ 31517 h 32100"/>
              <a:gd name="connsiteX3" fmla="*/ 3642486 w 11582229"/>
              <a:gd name="connsiteY3" fmla="*/ 31973 h 32100"/>
              <a:gd name="connsiteX4" fmla="*/ 3380696 w 11582229"/>
              <a:gd name="connsiteY4" fmla="*/ 30946 h 32100"/>
              <a:gd name="connsiteX5" fmla="*/ 3020016 w 11582229"/>
              <a:gd name="connsiteY5" fmla="*/ 31517 h 32100"/>
              <a:gd name="connsiteX6" fmla="*/ 2853054 w 11582229"/>
              <a:gd name="connsiteY6" fmla="*/ 30718 h 32100"/>
              <a:gd name="connsiteX7" fmla="*/ 2631905 w 11582229"/>
              <a:gd name="connsiteY7" fmla="*/ 30718 h 32100"/>
              <a:gd name="connsiteX8" fmla="*/ 2347763 w 11582229"/>
              <a:gd name="connsiteY8" fmla="*/ 31174 h 32100"/>
              <a:gd name="connsiteX9" fmla="*/ 1818766 w 11582229"/>
              <a:gd name="connsiteY9" fmla="*/ 30033 h 32100"/>
              <a:gd name="connsiteX10" fmla="*/ 1755774 w 11582229"/>
              <a:gd name="connsiteY10" fmla="*/ 29919 h 32100"/>
              <a:gd name="connsiteX11" fmla="*/ 1543430 w 11582229"/>
              <a:gd name="connsiteY11" fmla="*/ 29349 h 32100"/>
              <a:gd name="connsiteX12" fmla="*/ 1364614 w 11582229"/>
              <a:gd name="connsiteY12" fmla="*/ 28094 h 32100"/>
              <a:gd name="connsiteX13" fmla="*/ 1301961 w 11582229"/>
              <a:gd name="connsiteY13" fmla="*/ 27523 h 32100"/>
              <a:gd name="connsiteX14" fmla="*/ 545041 w 11582229"/>
              <a:gd name="connsiteY14" fmla="*/ 25812 h 32100"/>
              <a:gd name="connsiteX15" fmla="*/ 290702 w 11582229"/>
              <a:gd name="connsiteY15" fmla="*/ 22960 h 32100"/>
              <a:gd name="connsiteX16" fmla="*/ 217889 w 11582229"/>
              <a:gd name="connsiteY16" fmla="*/ 22275 h 32100"/>
              <a:gd name="connsiteX17" fmla="*/ 23494 w 11582229"/>
              <a:gd name="connsiteY17" fmla="*/ 16228 h 32100"/>
              <a:gd name="connsiteX18" fmla="*/ 70569 w 11582229"/>
              <a:gd name="connsiteY18" fmla="*/ 3678 h 32100"/>
              <a:gd name="connsiteX19" fmla="*/ 273430 w 11582229"/>
              <a:gd name="connsiteY19" fmla="*/ 27 h 32100"/>
              <a:gd name="connsiteX20" fmla="*/ 330326 w 11582229"/>
              <a:gd name="connsiteY20" fmla="*/ 1853 h 32100"/>
              <a:gd name="connsiteX21" fmla="*/ 357081 w 11582229"/>
              <a:gd name="connsiteY21" fmla="*/ 5161 h 32100"/>
              <a:gd name="connsiteX22" fmla="*/ 654769 w 11582229"/>
              <a:gd name="connsiteY22" fmla="*/ 6531 h 32100"/>
              <a:gd name="connsiteX23" fmla="*/ 1080811 w 11582229"/>
              <a:gd name="connsiteY23" fmla="*/ 7900 h 32100"/>
              <a:gd name="connsiteX24" fmla="*/ 1123483 w 11582229"/>
              <a:gd name="connsiteY24" fmla="*/ 7900 h 32100"/>
              <a:gd name="connsiteX25" fmla="*/ 1601681 w 11582229"/>
              <a:gd name="connsiteY25" fmla="*/ 9269 h 32100"/>
              <a:gd name="connsiteX26" fmla="*/ 2016886 w 11582229"/>
              <a:gd name="connsiteY26" fmla="*/ 9725 h 32100"/>
              <a:gd name="connsiteX27" fmla="*/ 2397209 w 11582229"/>
              <a:gd name="connsiteY27" fmla="*/ 9725 h 32100"/>
              <a:gd name="connsiteX28" fmla="*/ 2731811 w 11582229"/>
              <a:gd name="connsiteY28" fmla="*/ 10181 h 32100"/>
              <a:gd name="connsiteX29" fmla="*/ 3113827 w 11582229"/>
              <a:gd name="connsiteY29" fmla="*/ 10752 h 32100"/>
              <a:gd name="connsiteX30" fmla="*/ 3580849 w 11582229"/>
              <a:gd name="connsiteY30" fmla="*/ 10638 h 32100"/>
              <a:gd name="connsiteX31" fmla="*/ 3896824 w 11582229"/>
              <a:gd name="connsiteY31" fmla="*/ 11436 h 32100"/>
              <a:gd name="connsiteX32" fmla="*/ 4041774 w 11582229"/>
              <a:gd name="connsiteY32" fmla="*/ 10296 h 32100"/>
              <a:gd name="connsiteX33" fmla="*/ 4292387 w 11582229"/>
              <a:gd name="connsiteY33" fmla="*/ 10067 h 32100"/>
              <a:gd name="connsiteX34" fmla="*/ 4375022 w 11582229"/>
              <a:gd name="connsiteY34" fmla="*/ 10752 h 32100"/>
              <a:gd name="connsiteX35" fmla="*/ 4605993 w 11582229"/>
              <a:gd name="connsiteY35" fmla="*/ 11208 h 32100"/>
              <a:gd name="connsiteX36" fmla="*/ 4805806 w 11582229"/>
              <a:gd name="connsiteY36" fmla="*/ 10866 h 32100"/>
              <a:gd name="connsiteX37" fmla="*/ 5111622 w 11582229"/>
              <a:gd name="connsiteY37" fmla="*/ 10866 h 32100"/>
              <a:gd name="connsiteX38" fmla="*/ 5436064 w 11582229"/>
              <a:gd name="connsiteY38" fmla="*/ 11208 h 32100"/>
              <a:gd name="connsiteX39" fmla="*/ 5557984 w 11582229"/>
              <a:gd name="connsiteY39" fmla="*/ 10524 h 32100"/>
              <a:gd name="connsiteX40" fmla="*/ 5874638 w 11582229"/>
              <a:gd name="connsiteY40" fmla="*/ 10980 h 32100"/>
              <a:gd name="connsiteX41" fmla="*/ 6256654 w 11582229"/>
              <a:gd name="connsiteY41" fmla="*/ 10181 h 32100"/>
              <a:gd name="connsiteX42" fmla="*/ 6667118 w 11582229"/>
              <a:gd name="connsiteY42" fmla="*/ 10524 h 32100"/>
              <a:gd name="connsiteX43" fmla="*/ 6677616 w 11582229"/>
              <a:gd name="connsiteY43" fmla="*/ 10524 h 32100"/>
              <a:gd name="connsiteX44" fmla="*/ 6987497 w 11582229"/>
              <a:gd name="connsiteY44" fmla="*/ 9611 h 32100"/>
              <a:gd name="connsiteX45" fmla="*/ 7145315 w 11582229"/>
              <a:gd name="connsiteY45" fmla="*/ 9041 h 32100"/>
              <a:gd name="connsiteX46" fmla="*/ 7315326 w 11582229"/>
              <a:gd name="connsiteY46" fmla="*/ 9041 h 32100"/>
              <a:gd name="connsiteX47" fmla="*/ 7546297 w 11582229"/>
              <a:gd name="connsiteY47" fmla="*/ 9953 h 32100"/>
              <a:gd name="connsiteX48" fmla="*/ 7599128 w 11582229"/>
              <a:gd name="connsiteY48" fmla="*/ 10296 h 32100"/>
              <a:gd name="connsiteX49" fmla="*/ 7952696 w 11582229"/>
              <a:gd name="connsiteY49" fmla="*/ 8356 h 32100"/>
              <a:gd name="connsiteX50" fmla="*/ 7983854 w 11582229"/>
              <a:gd name="connsiteY50" fmla="*/ 8128 h 32100"/>
              <a:gd name="connsiteX51" fmla="*/ 8257835 w 11582229"/>
              <a:gd name="connsiteY51" fmla="*/ 9497 h 32100"/>
              <a:gd name="connsiteX52" fmla="*/ 8342502 w 11582229"/>
              <a:gd name="connsiteY52" fmla="*/ 9497 h 32100"/>
              <a:gd name="connsiteX53" fmla="*/ 8680490 w 11582229"/>
              <a:gd name="connsiteY53" fmla="*/ 9953 h 32100"/>
              <a:gd name="connsiteX54" fmla="*/ 8786493 w 11582229"/>
              <a:gd name="connsiteY54" fmla="*/ 10067 h 32100"/>
              <a:gd name="connsiteX55" fmla="*/ 9153608 w 11582229"/>
              <a:gd name="connsiteY55" fmla="*/ 10752 h 32100"/>
              <a:gd name="connsiteX56" fmla="*/ 9353083 w 11582229"/>
              <a:gd name="connsiteY56" fmla="*/ 10410 h 32100"/>
              <a:gd name="connsiteX57" fmla="*/ 9404560 w 11582229"/>
              <a:gd name="connsiteY57" fmla="*/ 9953 h 32100"/>
              <a:gd name="connsiteX58" fmla="*/ 9773029 w 11582229"/>
              <a:gd name="connsiteY58" fmla="*/ 9953 h 32100"/>
              <a:gd name="connsiteX59" fmla="*/ 9888515 w 11582229"/>
              <a:gd name="connsiteY59" fmla="*/ 10866 h 32100"/>
              <a:gd name="connsiteX60" fmla="*/ 10311848 w 11582229"/>
              <a:gd name="connsiteY60" fmla="*/ 11208 h 32100"/>
              <a:gd name="connsiteX61" fmla="*/ 10503195 w 11582229"/>
              <a:gd name="connsiteY61" fmla="*/ 12121 h 32100"/>
              <a:gd name="connsiteX62" fmla="*/ 10726037 w 11582229"/>
              <a:gd name="connsiteY62" fmla="*/ 12920 h 32100"/>
              <a:gd name="connsiteX63" fmla="*/ 11299738 w 11582229"/>
              <a:gd name="connsiteY63" fmla="*/ 14517 h 32100"/>
              <a:gd name="connsiteX64" fmla="*/ 11415901 w 11582229"/>
              <a:gd name="connsiteY64" fmla="*/ 14745 h 32100"/>
              <a:gd name="connsiteX65" fmla="*/ 11560512 w 11582229"/>
              <a:gd name="connsiteY65" fmla="*/ 18282 h 32100"/>
              <a:gd name="connsiteX66" fmla="*/ 11561528 w 11582229"/>
              <a:gd name="connsiteY66" fmla="*/ 26040 h 32100"/>
              <a:gd name="connsiteX67" fmla="*/ 11504293 w 11582229"/>
              <a:gd name="connsiteY67" fmla="*/ 27866 h 32100"/>
              <a:gd name="connsiteX68" fmla="*/ 11220829 w 11582229"/>
              <a:gd name="connsiteY68" fmla="*/ 28893 h 32100"/>
              <a:gd name="connsiteX69" fmla="*/ 10777853 w 11582229"/>
              <a:gd name="connsiteY69" fmla="*/ 28664 h 32100"/>
              <a:gd name="connsiteX70" fmla="*/ 10756856 w 11582229"/>
              <a:gd name="connsiteY70" fmla="*/ 28664 h 32100"/>
              <a:gd name="connsiteX71" fmla="*/ 10215328 w 11582229"/>
              <a:gd name="connsiteY71" fmla="*/ 28664 h 32100"/>
              <a:gd name="connsiteX72" fmla="*/ 9932202 w 11582229"/>
              <a:gd name="connsiteY72" fmla="*/ 28778 h 32100"/>
              <a:gd name="connsiteX73" fmla="*/ 9585408 w 11582229"/>
              <a:gd name="connsiteY73" fmla="*/ 28094 h 32100"/>
              <a:gd name="connsiteX74" fmla="*/ 9490582 w 11582229"/>
              <a:gd name="connsiteY74" fmla="*/ 28550 h 32100"/>
              <a:gd name="connsiteX75" fmla="*/ 9449602 w 11582229"/>
              <a:gd name="connsiteY75" fmla="*/ 28893 h 32100"/>
              <a:gd name="connsiteX76" fmla="*/ 8991725 w 11582229"/>
              <a:gd name="connsiteY76" fmla="*/ 29463 h 32100"/>
              <a:gd name="connsiteX77" fmla="*/ 8920267 w 11582229"/>
              <a:gd name="connsiteY77" fmla="*/ 28778 h 32100"/>
              <a:gd name="connsiteX78" fmla="*/ 8754659 w 11582229"/>
              <a:gd name="connsiteY78" fmla="*/ 28094 h 32100"/>
              <a:gd name="connsiteX79" fmla="*/ 8396011 w 11582229"/>
              <a:gd name="connsiteY79" fmla="*/ 28436 h 32100"/>
              <a:gd name="connsiteX80" fmla="*/ 8332003 w 11582229"/>
              <a:gd name="connsiteY80" fmla="*/ 28436 h 32100"/>
              <a:gd name="connsiteX81" fmla="*/ 7546635 w 11582229"/>
              <a:gd name="connsiteY81" fmla="*/ 28778 h 32100"/>
              <a:gd name="connsiteX82" fmla="*/ 7138542 w 11582229"/>
              <a:gd name="connsiteY82" fmla="*/ 29349 h 32100"/>
              <a:gd name="connsiteX83" fmla="*/ 6800552 w 11582229"/>
              <a:gd name="connsiteY83" fmla="*/ 28550 h 32100"/>
              <a:gd name="connsiteX84" fmla="*/ 6678294 w 11582229"/>
              <a:gd name="connsiteY84" fmla="*/ 28893 h 32100"/>
              <a:gd name="connsiteX85" fmla="*/ 6515056 w 11582229"/>
              <a:gd name="connsiteY85" fmla="*/ 29691 h 32100"/>
              <a:gd name="connsiteX86" fmla="*/ 6335902 w 11582229"/>
              <a:gd name="connsiteY86" fmla="*/ 29349 h 32100"/>
              <a:gd name="connsiteX87" fmla="*/ 6050067 w 11582229"/>
              <a:gd name="connsiteY87" fmla="*/ 29235 h 32100"/>
              <a:gd name="connsiteX88" fmla="*/ 5848560 w 11582229"/>
              <a:gd name="connsiteY88" fmla="*/ 29463 h 32100"/>
              <a:gd name="connsiteX89" fmla="*/ 5595576 w 11582229"/>
              <a:gd name="connsiteY89" fmla="*/ 29805 h 32100"/>
              <a:gd name="connsiteX90" fmla="*/ 5445886 w 11582229"/>
              <a:gd name="connsiteY90" fmla="*/ 29577 h 32100"/>
              <a:gd name="connsiteX91" fmla="*/ 4945337 w 11582229"/>
              <a:gd name="connsiteY91" fmla="*/ 29235 h 32100"/>
              <a:gd name="connsiteX92" fmla="*/ 4860670 w 11582229"/>
              <a:gd name="connsiteY92" fmla="*/ 29463 h 32100"/>
              <a:gd name="connsiteX93" fmla="*/ 4517600 w 11582229"/>
              <a:gd name="connsiteY93" fmla="*/ 29919 h 32100"/>
              <a:gd name="connsiteX94" fmla="*/ 4412953 w 11582229"/>
              <a:gd name="connsiteY94" fmla="*/ 30604 h 32100"/>
              <a:gd name="connsiteX95" fmla="*/ 4215510 w 11582229"/>
              <a:gd name="connsiteY95" fmla="*/ 29463 h 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582229" h="32100">
                <a:moveTo>
                  <a:pt x="4215848" y="30033"/>
                </a:moveTo>
                <a:cubicBezTo>
                  <a:pt x="4125763" y="33456"/>
                  <a:pt x="4017728" y="31060"/>
                  <a:pt x="3914096" y="31174"/>
                </a:cubicBezTo>
                <a:cubicBezTo>
                  <a:pt x="3851104" y="31174"/>
                  <a:pt x="3788112" y="31288"/>
                  <a:pt x="3725120" y="31517"/>
                </a:cubicBezTo>
                <a:cubicBezTo>
                  <a:pt x="3697350" y="31517"/>
                  <a:pt x="3665854" y="32429"/>
                  <a:pt x="3642486" y="31973"/>
                </a:cubicBezTo>
                <a:cubicBezTo>
                  <a:pt x="3555449" y="30490"/>
                  <a:pt x="3470782" y="30490"/>
                  <a:pt x="3380696" y="30946"/>
                </a:cubicBezTo>
                <a:cubicBezTo>
                  <a:pt x="3261824" y="31517"/>
                  <a:pt x="3140582" y="31517"/>
                  <a:pt x="3020016" y="31517"/>
                </a:cubicBezTo>
                <a:cubicBezTo>
                  <a:pt x="2964475" y="31517"/>
                  <a:pt x="2908934" y="30832"/>
                  <a:pt x="2853054" y="30718"/>
                </a:cubicBezTo>
                <a:cubicBezTo>
                  <a:pt x="2779224" y="30490"/>
                  <a:pt x="2705395" y="30604"/>
                  <a:pt x="2631905" y="30718"/>
                </a:cubicBezTo>
                <a:cubicBezTo>
                  <a:pt x="2537078" y="30718"/>
                  <a:pt x="2442590" y="31288"/>
                  <a:pt x="2347763" y="31174"/>
                </a:cubicBezTo>
                <a:cubicBezTo>
                  <a:pt x="2171318" y="31174"/>
                  <a:pt x="1995550" y="29235"/>
                  <a:pt x="1818766" y="30033"/>
                </a:cubicBezTo>
                <a:cubicBezTo>
                  <a:pt x="1798107" y="30033"/>
                  <a:pt x="1776771" y="30033"/>
                  <a:pt x="1755774" y="29919"/>
                </a:cubicBezTo>
                <a:cubicBezTo>
                  <a:pt x="1684993" y="29691"/>
                  <a:pt x="1613873" y="29691"/>
                  <a:pt x="1543430" y="29349"/>
                </a:cubicBezTo>
                <a:cubicBezTo>
                  <a:pt x="1483486" y="29121"/>
                  <a:pt x="1424219" y="28550"/>
                  <a:pt x="1364614" y="28094"/>
                </a:cubicBezTo>
                <a:cubicBezTo>
                  <a:pt x="1343617" y="27980"/>
                  <a:pt x="1322281" y="27409"/>
                  <a:pt x="1301961" y="27523"/>
                </a:cubicBezTo>
                <a:cubicBezTo>
                  <a:pt x="1048638" y="28436"/>
                  <a:pt x="797347" y="26040"/>
                  <a:pt x="545041" y="25812"/>
                </a:cubicBezTo>
                <a:cubicBezTo>
                  <a:pt x="452585" y="25812"/>
                  <a:pt x="370966" y="25127"/>
                  <a:pt x="290702" y="22960"/>
                </a:cubicBezTo>
                <a:cubicBezTo>
                  <a:pt x="270043" y="22389"/>
                  <a:pt x="242273" y="22275"/>
                  <a:pt x="217889" y="22275"/>
                </a:cubicBezTo>
                <a:cubicBezTo>
                  <a:pt x="125094" y="22275"/>
                  <a:pt x="51942" y="19651"/>
                  <a:pt x="23494" y="16228"/>
                </a:cubicBezTo>
                <a:cubicBezTo>
                  <a:pt x="-10711" y="12007"/>
                  <a:pt x="-17146" y="6873"/>
                  <a:pt x="70569" y="3678"/>
                </a:cubicBezTo>
                <a:cubicBezTo>
                  <a:pt x="126110" y="1739"/>
                  <a:pt x="203326" y="940"/>
                  <a:pt x="273430" y="27"/>
                </a:cubicBezTo>
                <a:cubicBezTo>
                  <a:pt x="287654" y="-201"/>
                  <a:pt x="317795" y="1054"/>
                  <a:pt x="330326" y="1853"/>
                </a:cubicBezTo>
                <a:cubicBezTo>
                  <a:pt x="345566" y="2880"/>
                  <a:pt x="350307" y="4249"/>
                  <a:pt x="357081" y="5161"/>
                </a:cubicBezTo>
                <a:cubicBezTo>
                  <a:pt x="460035" y="5618"/>
                  <a:pt x="557233" y="6188"/>
                  <a:pt x="654769" y="6531"/>
                </a:cubicBezTo>
                <a:cubicBezTo>
                  <a:pt x="796670" y="7101"/>
                  <a:pt x="938910" y="7443"/>
                  <a:pt x="1080811" y="7900"/>
                </a:cubicBezTo>
                <a:cubicBezTo>
                  <a:pt x="1095035" y="7900"/>
                  <a:pt x="1110275" y="7900"/>
                  <a:pt x="1123483" y="7900"/>
                </a:cubicBezTo>
                <a:cubicBezTo>
                  <a:pt x="1281979" y="9953"/>
                  <a:pt x="1442169" y="9041"/>
                  <a:pt x="1601681" y="9269"/>
                </a:cubicBezTo>
                <a:cubicBezTo>
                  <a:pt x="1740195" y="9269"/>
                  <a:pt x="1878371" y="9611"/>
                  <a:pt x="2016886" y="9725"/>
                </a:cubicBezTo>
                <a:cubicBezTo>
                  <a:pt x="2143886" y="9725"/>
                  <a:pt x="2271902" y="10296"/>
                  <a:pt x="2397209" y="9725"/>
                </a:cubicBezTo>
                <a:cubicBezTo>
                  <a:pt x="2510323" y="9269"/>
                  <a:pt x="2620390" y="10067"/>
                  <a:pt x="2731811" y="10181"/>
                </a:cubicBezTo>
                <a:cubicBezTo>
                  <a:pt x="2859150" y="10181"/>
                  <a:pt x="2986827" y="10181"/>
                  <a:pt x="3113827" y="10752"/>
                </a:cubicBezTo>
                <a:cubicBezTo>
                  <a:pt x="3270630" y="11436"/>
                  <a:pt x="3425400" y="10752"/>
                  <a:pt x="3580849" y="10638"/>
                </a:cubicBezTo>
                <a:cubicBezTo>
                  <a:pt x="3685496" y="10410"/>
                  <a:pt x="3791499" y="11322"/>
                  <a:pt x="3896824" y="11436"/>
                </a:cubicBezTo>
                <a:cubicBezTo>
                  <a:pt x="3945254" y="11436"/>
                  <a:pt x="3993006" y="10410"/>
                  <a:pt x="4041774" y="10296"/>
                </a:cubicBezTo>
                <a:cubicBezTo>
                  <a:pt x="4125086" y="10067"/>
                  <a:pt x="4208737" y="11551"/>
                  <a:pt x="4292387" y="10067"/>
                </a:cubicBezTo>
                <a:cubicBezTo>
                  <a:pt x="4314401" y="9725"/>
                  <a:pt x="4346913" y="10752"/>
                  <a:pt x="4375022" y="10752"/>
                </a:cubicBezTo>
                <a:cubicBezTo>
                  <a:pt x="4451899" y="10980"/>
                  <a:pt x="4529115" y="11208"/>
                  <a:pt x="4605993" y="11208"/>
                </a:cubicBezTo>
                <a:cubicBezTo>
                  <a:pt x="4672710" y="11208"/>
                  <a:pt x="4740782" y="10410"/>
                  <a:pt x="4805806" y="10866"/>
                </a:cubicBezTo>
                <a:cubicBezTo>
                  <a:pt x="4909438" y="11551"/>
                  <a:pt x="5011038" y="10752"/>
                  <a:pt x="5111622" y="10866"/>
                </a:cubicBezTo>
                <a:cubicBezTo>
                  <a:pt x="5218979" y="11094"/>
                  <a:pt x="5325998" y="8584"/>
                  <a:pt x="5436064" y="11208"/>
                </a:cubicBezTo>
                <a:cubicBezTo>
                  <a:pt x="5466545" y="11893"/>
                  <a:pt x="5517683" y="10980"/>
                  <a:pt x="5557984" y="10524"/>
                </a:cubicBezTo>
                <a:cubicBezTo>
                  <a:pt x="5663987" y="9269"/>
                  <a:pt x="5768974" y="11322"/>
                  <a:pt x="5874638" y="10980"/>
                </a:cubicBezTo>
                <a:cubicBezTo>
                  <a:pt x="6001976" y="10638"/>
                  <a:pt x="6129654" y="9839"/>
                  <a:pt x="6256654" y="10181"/>
                </a:cubicBezTo>
                <a:cubicBezTo>
                  <a:pt x="6393813" y="10638"/>
                  <a:pt x="6530297" y="7671"/>
                  <a:pt x="6667118" y="10524"/>
                </a:cubicBezTo>
                <a:cubicBezTo>
                  <a:pt x="6670505" y="10524"/>
                  <a:pt x="6674568" y="10638"/>
                  <a:pt x="6677616" y="10524"/>
                </a:cubicBezTo>
                <a:cubicBezTo>
                  <a:pt x="6778878" y="9041"/>
                  <a:pt x="6884203" y="9839"/>
                  <a:pt x="6987497" y="9611"/>
                </a:cubicBezTo>
                <a:cubicBezTo>
                  <a:pt x="7040328" y="9497"/>
                  <a:pt x="7092483" y="9155"/>
                  <a:pt x="7145315" y="9041"/>
                </a:cubicBezTo>
                <a:cubicBezTo>
                  <a:pt x="7202211" y="9041"/>
                  <a:pt x="7261816" y="9725"/>
                  <a:pt x="7315326" y="9041"/>
                </a:cubicBezTo>
                <a:cubicBezTo>
                  <a:pt x="7396267" y="8128"/>
                  <a:pt x="7470097" y="9155"/>
                  <a:pt x="7546297" y="9953"/>
                </a:cubicBezTo>
                <a:cubicBezTo>
                  <a:pt x="7563568" y="10181"/>
                  <a:pt x="7581856" y="10410"/>
                  <a:pt x="7599128" y="10296"/>
                </a:cubicBezTo>
                <a:cubicBezTo>
                  <a:pt x="7716984" y="9725"/>
                  <a:pt x="7834840" y="9041"/>
                  <a:pt x="7952696" y="8356"/>
                </a:cubicBezTo>
                <a:cubicBezTo>
                  <a:pt x="7963195" y="8356"/>
                  <a:pt x="7973694" y="8014"/>
                  <a:pt x="7983854" y="8128"/>
                </a:cubicBezTo>
                <a:cubicBezTo>
                  <a:pt x="8075294" y="8584"/>
                  <a:pt x="8166395" y="9041"/>
                  <a:pt x="8257835" y="9497"/>
                </a:cubicBezTo>
                <a:cubicBezTo>
                  <a:pt x="8285944" y="9611"/>
                  <a:pt x="8315408" y="9839"/>
                  <a:pt x="8342502" y="9497"/>
                </a:cubicBezTo>
                <a:cubicBezTo>
                  <a:pt x="8455616" y="8584"/>
                  <a:pt x="8567715" y="8926"/>
                  <a:pt x="8680490" y="9953"/>
                </a:cubicBezTo>
                <a:cubicBezTo>
                  <a:pt x="8715034" y="10296"/>
                  <a:pt x="8756014" y="10638"/>
                  <a:pt x="8786493" y="10067"/>
                </a:cubicBezTo>
                <a:cubicBezTo>
                  <a:pt x="8911122" y="7786"/>
                  <a:pt x="9031350" y="10067"/>
                  <a:pt x="9153608" y="10752"/>
                </a:cubicBezTo>
                <a:cubicBezTo>
                  <a:pt x="9218970" y="11094"/>
                  <a:pt x="9286704" y="10638"/>
                  <a:pt x="9353083" y="10410"/>
                </a:cubicBezTo>
                <a:cubicBezTo>
                  <a:pt x="9370693" y="10410"/>
                  <a:pt x="9388643" y="9839"/>
                  <a:pt x="9404560" y="9953"/>
                </a:cubicBezTo>
                <a:cubicBezTo>
                  <a:pt x="9528512" y="11094"/>
                  <a:pt x="9650432" y="9839"/>
                  <a:pt x="9773029" y="9953"/>
                </a:cubicBezTo>
                <a:cubicBezTo>
                  <a:pt x="9811637" y="9953"/>
                  <a:pt x="9849906" y="10752"/>
                  <a:pt x="9888515" y="10866"/>
                </a:cubicBezTo>
                <a:cubicBezTo>
                  <a:pt x="10029738" y="11094"/>
                  <a:pt x="10170963" y="10980"/>
                  <a:pt x="10311848" y="11208"/>
                </a:cubicBezTo>
                <a:cubicBezTo>
                  <a:pt x="10375517" y="11208"/>
                  <a:pt x="10439525" y="11779"/>
                  <a:pt x="10503195" y="12121"/>
                </a:cubicBezTo>
                <a:cubicBezTo>
                  <a:pt x="10577363" y="12463"/>
                  <a:pt x="10651531" y="12691"/>
                  <a:pt x="10726037" y="12920"/>
                </a:cubicBezTo>
                <a:cubicBezTo>
                  <a:pt x="10917383" y="13490"/>
                  <a:pt x="11108392" y="13946"/>
                  <a:pt x="11299738" y="14517"/>
                </a:cubicBezTo>
                <a:cubicBezTo>
                  <a:pt x="11338685" y="14517"/>
                  <a:pt x="11377970" y="14859"/>
                  <a:pt x="11415901" y="14745"/>
                </a:cubicBezTo>
                <a:cubicBezTo>
                  <a:pt x="11481941" y="14403"/>
                  <a:pt x="11528338" y="15886"/>
                  <a:pt x="11560512" y="18282"/>
                </a:cubicBezTo>
                <a:cubicBezTo>
                  <a:pt x="11594040" y="20792"/>
                  <a:pt x="11584218" y="23530"/>
                  <a:pt x="11561528" y="26040"/>
                </a:cubicBezTo>
                <a:cubicBezTo>
                  <a:pt x="11553400" y="26953"/>
                  <a:pt x="11525290" y="27752"/>
                  <a:pt x="11504293" y="27866"/>
                </a:cubicBezTo>
                <a:cubicBezTo>
                  <a:pt x="11410144" y="28322"/>
                  <a:pt x="11315656" y="28664"/>
                  <a:pt x="11220829" y="28893"/>
                </a:cubicBezTo>
                <a:cubicBezTo>
                  <a:pt x="11073509" y="29235"/>
                  <a:pt x="10925173" y="26839"/>
                  <a:pt x="10777853" y="28664"/>
                </a:cubicBezTo>
                <a:cubicBezTo>
                  <a:pt x="10771080" y="28664"/>
                  <a:pt x="10763290" y="28778"/>
                  <a:pt x="10756856" y="28664"/>
                </a:cubicBezTo>
                <a:cubicBezTo>
                  <a:pt x="10574992" y="26268"/>
                  <a:pt x="10395837" y="28893"/>
                  <a:pt x="10215328" y="28664"/>
                </a:cubicBezTo>
                <a:cubicBezTo>
                  <a:pt x="10120840" y="28664"/>
                  <a:pt x="10025674" y="28436"/>
                  <a:pt x="9932202" y="28778"/>
                </a:cubicBezTo>
                <a:cubicBezTo>
                  <a:pt x="9815701" y="29235"/>
                  <a:pt x="9700893" y="28664"/>
                  <a:pt x="9585408" y="28094"/>
                </a:cubicBezTo>
                <a:cubicBezTo>
                  <a:pt x="9554250" y="27980"/>
                  <a:pt x="9522077" y="28436"/>
                  <a:pt x="9490582" y="28550"/>
                </a:cubicBezTo>
                <a:cubicBezTo>
                  <a:pt x="9476696" y="28550"/>
                  <a:pt x="9461117" y="29121"/>
                  <a:pt x="9449602" y="28893"/>
                </a:cubicBezTo>
                <a:cubicBezTo>
                  <a:pt x="9293816" y="26497"/>
                  <a:pt x="9143786" y="28664"/>
                  <a:pt x="8991725" y="29463"/>
                </a:cubicBezTo>
                <a:cubicBezTo>
                  <a:pt x="8968696" y="29577"/>
                  <a:pt x="8940248" y="29349"/>
                  <a:pt x="8920267" y="28778"/>
                </a:cubicBezTo>
                <a:cubicBezTo>
                  <a:pt x="8865402" y="27181"/>
                  <a:pt x="8811893" y="27638"/>
                  <a:pt x="8754659" y="28094"/>
                </a:cubicBezTo>
                <a:cubicBezTo>
                  <a:pt x="8636464" y="29121"/>
                  <a:pt x="8516237" y="29121"/>
                  <a:pt x="8396011" y="28436"/>
                </a:cubicBezTo>
                <a:cubicBezTo>
                  <a:pt x="8374675" y="28322"/>
                  <a:pt x="8352662" y="28208"/>
                  <a:pt x="8332003" y="28436"/>
                </a:cubicBezTo>
                <a:cubicBezTo>
                  <a:pt x="8071568" y="30376"/>
                  <a:pt x="7808763" y="29121"/>
                  <a:pt x="7546635" y="28778"/>
                </a:cubicBezTo>
                <a:cubicBezTo>
                  <a:pt x="7415232" y="31517"/>
                  <a:pt x="7277734" y="27638"/>
                  <a:pt x="7138542" y="29349"/>
                </a:cubicBezTo>
                <a:cubicBezTo>
                  <a:pt x="7035248" y="30604"/>
                  <a:pt x="6914005" y="28778"/>
                  <a:pt x="6800552" y="28550"/>
                </a:cubicBezTo>
                <a:cubicBezTo>
                  <a:pt x="6759235" y="28550"/>
                  <a:pt x="6709451" y="27980"/>
                  <a:pt x="6678294" y="28893"/>
                </a:cubicBezTo>
                <a:cubicBezTo>
                  <a:pt x="6623430" y="30490"/>
                  <a:pt x="6570259" y="30490"/>
                  <a:pt x="6515056" y="29691"/>
                </a:cubicBezTo>
                <a:cubicBezTo>
                  <a:pt x="6454435" y="28893"/>
                  <a:pt x="6396523" y="29235"/>
                  <a:pt x="6335902" y="29349"/>
                </a:cubicBezTo>
                <a:cubicBezTo>
                  <a:pt x="6241075" y="29577"/>
                  <a:pt x="6145232" y="29235"/>
                  <a:pt x="6050067" y="29235"/>
                </a:cubicBezTo>
                <a:cubicBezTo>
                  <a:pt x="5982672" y="29235"/>
                  <a:pt x="5915616" y="29349"/>
                  <a:pt x="5848560" y="29463"/>
                </a:cubicBezTo>
                <a:cubicBezTo>
                  <a:pt x="5764232" y="29577"/>
                  <a:pt x="5679905" y="29805"/>
                  <a:pt x="5595576" y="29805"/>
                </a:cubicBezTo>
                <a:cubicBezTo>
                  <a:pt x="5545792" y="29805"/>
                  <a:pt x="5495331" y="29463"/>
                  <a:pt x="5445886" y="29577"/>
                </a:cubicBezTo>
                <a:cubicBezTo>
                  <a:pt x="5278923" y="30033"/>
                  <a:pt x="5112299" y="30148"/>
                  <a:pt x="4945337" y="29235"/>
                </a:cubicBezTo>
                <a:cubicBezTo>
                  <a:pt x="4917227" y="29121"/>
                  <a:pt x="4884038" y="28893"/>
                  <a:pt x="4860670" y="29463"/>
                </a:cubicBezTo>
                <a:cubicBezTo>
                  <a:pt x="4747894" y="31973"/>
                  <a:pt x="4632408" y="30262"/>
                  <a:pt x="4517600" y="29919"/>
                </a:cubicBezTo>
                <a:cubicBezTo>
                  <a:pt x="4482718" y="29919"/>
                  <a:pt x="4446819" y="30148"/>
                  <a:pt x="4412953" y="30604"/>
                </a:cubicBezTo>
                <a:cubicBezTo>
                  <a:pt x="4313723" y="31859"/>
                  <a:pt x="4314062" y="31859"/>
                  <a:pt x="4215510" y="29463"/>
                </a:cubicBezTo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AFCC4CA8-0384-32CB-2E77-46F0B707769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00827" y="6204585"/>
            <a:ext cx="2433100" cy="480131"/>
          </a:xfrm>
        </p:spPr>
        <p:txBody>
          <a:bodyPr wrap="square" anchor="b">
            <a:spAutoFit/>
          </a:bodyPr>
          <a:lstStyle>
            <a:lvl1pPr marL="0" indent="0" algn="r">
              <a:buNone/>
              <a:defRPr sz="2800">
                <a:solidFill>
                  <a:schemeClr val="bg2">
                    <a:lumMod val="9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cumin Pro" panose="020B0804020202020204" pitchFamily="34" charset="0"/>
                <a:ea typeface="+mn-ea"/>
                <a:cs typeface="+mn-cs"/>
              </a:rPr>
              <a:t>EXILE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83C70D1-9D02-8AE7-E15F-039955D5D952}"/>
              </a:ext>
            </a:extLst>
          </p:cNvPr>
          <p:cNvGrpSpPr/>
          <p:nvPr/>
        </p:nvGrpSpPr>
        <p:grpSpPr>
          <a:xfrm>
            <a:off x="6637521" y="776159"/>
            <a:ext cx="4674534" cy="4670116"/>
            <a:chOff x="959593" y="1915816"/>
            <a:chExt cx="4448619" cy="4444414"/>
          </a:xfrm>
        </p:grpSpPr>
        <p:pic>
          <p:nvPicPr>
            <p:cNvPr id="7" name="Picture 6" descr="A black circle with dots in the middle&#10;&#10;Description automatically generated">
              <a:extLst>
                <a:ext uri="{FF2B5EF4-FFF2-40B4-BE49-F238E27FC236}">
                  <a16:creationId xmlns:a16="http://schemas.microsoft.com/office/drawing/2014/main" id="{0229EDB4-87C5-C4E6-D67B-BE832CAE46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9593" y="1915816"/>
              <a:ext cx="4448619" cy="4444414"/>
            </a:xfrm>
            <a:prstGeom prst="rect">
              <a:avLst/>
            </a:prstGeom>
          </p:spPr>
        </p:pic>
        <p:sp>
          <p:nvSpPr>
            <p:cNvPr id="8" name="Text Placeholder 5">
              <a:extLst>
                <a:ext uri="{FF2B5EF4-FFF2-40B4-BE49-F238E27FC236}">
                  <a16:creationId xmlns:a16="http://schemas.microsoft.com/office/drawing/2014/main" id="{46F12E20-EEC8-F4B7-0B45-F95664FAF1A5}"/>
                </a:ext>
              </a:extLst>
            </p:cNvPr>
            <p:cNvSpPr txBox="1">
              <a:spLocks/>
            </p:cNvSpPr>
            <p:nvPr/>
          </p:nvSpPr>
          <p:spPr>
            <a:xfrm>
              <a:off x="1291075" y="5314616"/>
              <a:ext cx="3785654" cy="521365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dirty="0">
                  <a:solidFill>
                    <a:schemeClr val="tx2"/>
                  </a:solidFill>
                </a:rPr>
                <a:t>#G</a:t>
              </a:r>
              <a:r>
                <a:rPr lang="en-GB" sz="2400" dirty="0">
                  <a:solidFill>
                    <a:schemeClr val="tx2"/>
                  </a:solidFill>
                </a:rPr>
                <a:t>irl</a:t>
              </a:r>
              <a:r>
                <a:rPr lang="en-GB" dirty="0">
                  <a:solidFill>
                    <a:schemeClr val="tx2"/>
                  </a:solidFill>
                </a:rPr>
                <a:t>P</a:t>
              </a:r>
              <a:r>
                <a:rPr lang="en-GB" sz="2400" dirty="0">
                  <a:solidFill>
                    <a:schemeClr val="tx2"/>
                  </a:solidFill>
                </a:rPr>
                <a:t>ower</a:t>
              </a:r>
              <a:endParaRPr lang="en-GB" dirty="0">
                <a:solidFill>
                  <a:schemeClr val="tx2"/>
                </a:solidFill>
              </a:endParaRPr>
            </a:p>
          </p:txBody>
        </p:sp>
        <p:sp>
          <p:nvSpPr>
            <p:cNvPr id="9" name="Title 3">
              <a:extLst>
                <a:ext uri="{FF2B5EF4-FFF2-40B4-BE49-F238E27FC236}">
                  <a16:creationId xmlns:a16="http://schemas.microsoft.com/office/drawing/2014/main" id="{06B79667-246F-26B2-A748-991466D476FD}"/>
                </a:ext>
              </a:extLst>
            </p:cNvPr>
            <p:cNvSpPr txBox="1">
              <a:spLocks/>
            </p:cNvSpPr>
            <p:nvPr/>
          </p:nvSpPr>
          <p:spPr>
            <a:xfrm>
              <a:off x="1200948" y="3010585"/>
              <a:ext cx="3965910" cy="2198718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kern="1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dirty="0">
                  <a:solidFill>
                    <a:schemeClr val="tx2"/>
                  </a:solidFill>
                  <a:latin typeface="+mn-lt"/>
                </a:rPr>
                <a:t>Deborah was the first woman leader in the Bible, and her song is one of the oldest poems  recorded in the Bible.</a:t>
              </a:r>
              <a:endParaRPr lang="en-GB" sz="5400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" name="Text Placeholder 5">
              <a:extLst>
                <a:ext uri="{FF2B5EF4-FFF2-40B4-BE49-F238E27FC236}">
                  <a16:creationId xmlns:a16="http://schemas.microsoft.com/office/drawing/2014/main" id="{F0D36C86-B100-017F-A1DF-14E473558C9D}"/>
                </a:ext>
              </a:extLst>
            </p:cNvPr>
            <p:cNvSpPr txBox="1">
              <a:spLocks/>
            </p:cNvSpPr>
            <p:nvPr/>
          </p:nvSpPr>
          <p:spPr>
            <a:xfrm>
              <a:off x="1521391" y="2371027"/>
              <a:ext cx="3325023" cy="604781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dirty="0">
                  <a:solidFill>
                    <a:schemeClr val="tx2"/>
                  </a:solidFill>
                </a:rPr>
                <a:t>Did you know…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5314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0637" y="2117872"/>
            <a:ext cx="6958884" cy="1311128"/>
          </a:xfrm>
        </p:spPr>
        <p:txBody>
          <a:bodyPr/>
          <a:lstStyle/>
          <a:p>
            <a:pPr algn="l"/>
            <a:r>
              <a:rPr lang="en-GB" sz="8800" b="1" dirty="0">
                <a:solidFill>
                  <a:schemeClr val="accent1"/>
                </a:solidFill>
                <a:latin typeface="Acumin Pro" panose="020B0804020202020204" pitchFamily="34" charset="0"/>
              </a:rPr>
              <a:t>Character 2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3B4977FD-C5F2-EE4B-28A1-87046D7050FE}"/>
              </a:ext>
            </a:extLst>
          </p:cNvPr>
          <p:cNvSpPr txBox="1">
            <a:spLocks/>
          </p:cNvSpPr>
          <p:nvPr/>
        </p:nvSpPr>
        <p:spPr>
          <a:xfrm>
            <a:off x="970637" y="1522895"/>
            <a:ext cx="9144000" cy="661720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>
                <a:latin typeface="Looking Flowers Caps" panose="00000500000000000000" pitchFamily="50" charset="0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GB"/>
              <a:t>Beat 3 Exile</a:t>
            </a:r>
            <a:endParaRPr lang="en-GB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96BC7DEB-5F7B-EE2F-D45D-E03CA78AE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64236" y="3249972"/>
            <a:ext cx="3836505" cy="302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237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9538" y="2039390"/>
            <a:ext cx="9432925" cy="2779222"/>
          </a:xfrm>
        </p:spPr>
        <p:txBody>
          <a:bodyPr/>
          <a:lstStyle/>
          <a:p>
            <a:r>
              <a:rPr lang="en-GB" sz="6000" dirty="0"/>
              <a:t>This guy was a dab hand at playing the harp </a:t>
            </a:r>
            <a:br>
              <a:rPr lang="en-GB" dirty="0"/>
            </a:br>
            <a:r>
              <a:rPr lang="en-GB" sz="7200" b="0" dirty="0">
                <a:latin typeface="Looking Flowers Caps" panose="00000500000000000000" pitchFamily="50" charset="0"/>
              </a:rPr>
              <a:t>#H</a:t>
            </a:r>
            <a:r>
              <a:rPr lang="en-GB" b="0" dirty="0">
                <a:latin typeface="Looking Flowers Caps" panose="00000500000000000000" pitchFamily="50" charset="0"/>
              </a:rPr>
              <a:t>arp</a:t>
            </a:r>
            <a:r>
              <a:rPr lang="en-GB" sz="7200" b="0" dirty="0">
                <a:latin typeface="Looking Flowers Caps" panose="00000500000000000000" pitchFamily="50" charset="0"/>
              </a:rPr>
              <a:t>R</a:t>
            </a:r>
            <a:r>
              <a:rPr lang="en-GB" b="0" dirty="0">
                <a:latin typeface="Looking Flowers Caps" panose="00000500000000000000" pitchFamily="50" charset="0"/>
              </a:rPr>
              <a:t>iffs</a:t>
            </a:r>
            <a:endParaRPr lang="en-GB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044202"/>
            <a:ext cx="9144000" cy="426207"/>
          </a:xfrm>
        </p:spPr>
        <p:txBody>
          <a:bodyPr/>
          <a:lstStyle/>
          <a:p>
            <a:r>
              <a:rPr lang="en-GB" dirty="0"/>
              <a:t>Clue 1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A8F81B1-34A0-499C-262C-8FA7085974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b="1" dirty="0">
                <a:latin typeface="Acumin Pro" panose="020B0804020202020204" pitchFamily="34" charset="0"/>
              </a:rPr>
              <a:t>EXILE</a:t>
            </a:r>
          </a:p>
        </p:txBody>
      </p:sp>
    </p:spTree>
    <p:extLst>
      <p:ext uri="{BB962C8B-B14F-4D97-AF65-F5344CB8AC3E}">
        <p14:creationId xmlns:p14="http://schemas.microsoft.com/office/powerpoint/2010/main" val="706975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5061" y="2039390"/>
            <a:ext cx="7421880" cy="2779222"/>
          </a:xfrm>
        </p:spPr>
        <p:txBody>
          <a:bodyPr/>
          <a:lstStyle/>
          <a:p>
            <a:r>
              <a:rPr lang="en-GB" sz="6000" dirty="0"/>
              <a:t>Probably smelt </a:t>
            </a:r>
            <a:br>
              <a:rPr lang="en-GB" sz="6000" dirty="0"/>
            </a:br>
            <a:r>
              <a:rPr lang="en-GB" sz="6000" dirty="0"/>
              <a:t>of sheep </a:t>
            </a:r>
            <a:br>
              <a:rPr lang="en-GB" dirty="0"/>
            </a:br>
            <a:r>
              <a:rPr lang="en-GB" sz="7200" b="0" dirty="0">
                <a:latin typeface="Looking Flowers Caps" panose="00000500000000000000" pitchFamily="50" charset="0"/>
              </a:rPr>
              <a:t>#W</a:t>
            </a:r>
            <a:r>
              <a:rPr lang="en-GB" b="0" dirty="0">
                <a:latin typeface="Looking Flowers Caps" panose="00000500000000000000" pitchFamily="50" charset="0"/>
              </a:rPr>
              <a:t>hile</a:t>
            </a:r>
            <a:r>
              <a:rPr lang="en-GB" sz="7200" b="0" dirty="0">
                <a:latin typeface="Looking Flowers Caps" panose="00000500000000000000" pitchFamily="50" charset="0"/>
              </a:rPr>
              <a:t>S</a:t>
            </a:r>
            <a:r>
              <a:rPr lang="en-GB" b="0" dirty="0">
                <a:latin typeface="Looking Flowers Caps" panose="00000500000000000000" pitchFamily="50" charset="0"/>
              </a:rPr>
              <a:t>hepherds</a:t>
            </a:r>
            <a:r>
              <a:rPr lang="en-GB" sz="7200" b="0" dirty="0">
                <a:latin typeface="Looking Flowers Caps" panose="00000500000000000000" pitchFamily="50" charset="0"/>
              </a:rPr>
              <a:t>W</a:t>
            </a:r>
            <a:r>
              <a:rPr lang="en-GB" b="0" dirty="0">
                <a:latin typeface="Looking Flowers Caps" panose="00000500000000000000" pitchFamily="50" charset="0"/>
              </a:rPr>
              <a:t>atched</a:t>
            </a:r>
            <a:endParaRPr lang="en-GB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044202"/>
            <a:ext cx="9144000" cy="426207"/>
          </a:xfrm>
        </p:spPr>
        <p:txBody>
          <a:bodyPr/>
          <a:lstStyle/>
          <a:p>
            <a:r>
              <a:rPr lang="en-GB" dirty="0"/>
              <a:t>Clue 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914408-5AAD-D80C-6137-CE62E4B1EE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01188" y="6203950"/>
            <a:ext cx="2432050" cy="481013"/>
          </a:xfrm>
        </p:spPr>
        <p:txBody>
          <a:bodyPr/>
          <a:lstStyle/>
          <a:p>
            <a:r>
              <a:rPr lang="en-GB" b="1" dirty="0">
                <a:latin typeface="Acumin Pro" panose="020B0804020202020204" pitchFamily="34" charset="0"/>
              </a:rPr>
              <a:t>EXILE</a:t>
            </a:r>
          </a:p>
        </p:txBody>
      </p:sp>
    </p:spTree>
    <p:extLst>
      <p:ext uri="{BB962C8B-B14F-4D97-AF65-F5344CB8AC3E}">
        <p14:creationId xmlns:p14="http://schemas.microsoft.com/office/powerpoint/2010/main" val="31179617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BO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F6F49"/>
      </a:accent1>
      <a:accent2>
        <a:srgbClr val="3A3A3A"/>
      </a:accent2>
      <a:accent3>
        <a:srgbClr val="FF6F49"/>
      </a:accent3>
      <a:accent4>
        <a:srgbClr val="000000"/>
      </a:accent4>
      <a:accent5>
        <a:srgbClr val="3A3A3A"/>
      </a:accent5>
      <a:accent6>
        <a:srgbClr val="FF6F49"/>
      </a:accent6>
      <a:hlink>
        <a:srgbClr val="FF6F49"/>
      </a:hlink>
      <a:folHlink>
        <a:srgbClr val="FF6F49"/>
      </a:folHlink>
    </a:clrScheme>
    <a:fontScheme name="SBOS">
      <a:majorFont>
        <a:latin typeface="Acumin VF Black"/>
        <a:ea typeface=""/>
        <a:cs typeface=""/>
      </a:majorFont>
      <a:minorFont>
        <a:latin typeface="Degular Display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26F7AD6C73804DB2A5E5A391E66CD1" ma:contentTypeVersion="18" ma:contentTypeDescription="Create a new document." ma:contentTypeScope="" ma:versionID="ec990909ecb885e01372fa57238cdf52">
  <xsd:schema xmlns:xsd="http://www.w3.org/2001/XMLSchema" xmlns:xs="http://www.w3.org/2001/XMLSchema" xmlns:p="http://schemas.microsoft.com/office/2006/metadata/properties" xmlns:ns2="95349fc5-c3d8-45f3-8209-c6ae2bdc1e25" xmlns:ns3="1dda10d2-c5af-47df-8219-fbe0d567efd6" targetNamespace="http://schemas.microsoft.com/office/2006/metadata/properties" ma:root="true" ma:fieldsID="6d009195f079d457948a5fe3f77cf78b" ns2:_="" ns3:_="">
    <xsd:import namespace="95349fc5-c3d8-45f3-8209-c6ae2bdc1e25"/>
    <xsd:import namespace="1dda10d2-c5af-47df-8219-fbe0d567ef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349fc5-c3d8-45f3-8209-c6ae2bdc1e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ce5013a-73bb-4ee7-9a0a-76dd6df3d6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da10d2-c5af-47df-8219-fbe0d567efd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dd31ca6-7305-4afc-9474-9c58b8ddb83d}" ma:internalName="TaxCatchAll" ma:showField="CatchAllData" ma:web="1dda10d2-c5af-47df-8219-fbe0d567ef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dda10d2-c5af-47df-8219-fbe0d567efd6" xsi:nil="true"/>
    <lcf76f155ced4ddcb4097134ff3c332f xmlns="95349fc5-c3d8-45f3-8209-c6ae2bdc1e25">
      <Terms xmlns="http://schemas.microsoft.com/office/infopath/2007/PartnerControls"/>
    </lcf76f155ced4ddcb4097134ff3c332f>
    <SharedWithUsers xmlns="1dda10d2-c5af-47df-8219-fbe0d567efd6">
      <UserInfo>
        <DisplayName/>
        <AccountId xsi:nil="true"/>
        <AccountType/>
      </UserInfo>
    </SharedWithUsers>
    <MediaLengthInSeconds xmlns="95349fc5-c3d8-45f3-8209-c6ae2bdc1e25" xsi:nil="true"/>
  </documentManagement>
</p:properties>
</file>

<file path=customXml/itemProps1.xml><?xml version="1.0" encoding="utf-8"?>
<ds:datastoreItem xmlns:ds="http://schemas.openxmlformats.org/officeDocument/2006/customXml" ds:itemID="{B788A60E-412C-49D5-B635-3FF2EAB7F074}"/>
</file>

<file path=customXml/itemProps2.xml><?xml version="1.0" encoding="utf-8"?>
<ds:datastoreItem xmlns:ds="http://schemas.openxmlformats.org/officeDocument/2006/customXml" ds:itemID="{8C4613A3-4225-4220-8A42-CF8666167BD9}"/>
</file>

<file path=customXml/itemProps3.xml><?xml version="1.0" encoding="utf-8"?>
<ds:datastoreItem xmlns:ds="http://schemas.openxmlformats.org/officeDocument/2006/customXml" ds:itemID="{F0B99477-CCFB-459A-973B-C615509426E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293</Words>
  <Application>Microsoft Office PowerPoint</Application>
  <PresentationFormat>Widescreen</PresentationFormat>
  <Paragraphs>68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Degular Display Semibold</vt:lpstr>
      <vt:lpstr>Acumin Pro</vt:lpstr>
      <vt:lpstr>Acumin VF Black</vt:lpstr>
      <vt:lpstr>Looking Flowers Caps</vt:lpstr>
      <vt:lpstr>Office Theme</vt:lpstr>
      <vt:lpstr>Character 1</vt:lpstr>
      <vt:lpstr>Don’t JUDGE her! #ObjectionYourHonour</vt:lpstr>
      <vt:lpstr>An army general came to her for help  #Barak</vt:lpstr>
      <vt:lpstr>From homemaker to leader of Israel!  #NoMess #NoMessing</vt:lpstr>
      <vt:lpstr>PowerPoint Presentation</vt:lpstr>
      <vt:lpstr>Deborah</vt:lpstr>
      <vt:lpstr>Character 2</vt:lpstr>
      <vt:lpstr>This guy was a dab hand at playing the harp  #HarpRiffs</vt:lpstr>
      <vt:lpstr>Probably smelt  of sheep  #WhileShepherdsWatched</vt:lpstr>
      <vt:lpstr>Defeated a big bully  bloke with a slingshot  #Goliath</vt:lpstr>
      <vt:lpstr>a. David</vt:lpstr>
      <vt:lpstr>David</vt:lpstr>
      <vt:lpstr>Character 3</vt:lpstr>
      <vt:lpstr>This guy was  wiser than Yoda  #BrainyHeWas</vt:lpstr>
      <vt:lpstr>Built a home  for God  #Temple</vt:lpstr>
      <vt:lpstr>Had two wedding anniversaries to celebrate every day of the year!  #MarriedAtFirstSight #700wives</vt:lpstr>
      <vt:lpstr>a. David</vt:lpstr>
      <vt:lpstr>Solomon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Clark</dc:creator>
  <cp:lastModifiedBy>Christopher Clark</cp:lastModifiedBy>
  <cp:revision>12</cp:revision>
  <dcterms:created xsi:type="dcterms:W3CDTF">2024-03-28T08:18:40Z</dcterms:created>
  <dcterms:modified xsi:type="dcterms:W3CDTF">2024-04-14T21:35:17Z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0x0101009926F7AD6C73804DB2A5E5A391E66CD1</vt:lpwstr>
  </property>
  <property fmtid="{D5CDD505-2E9C-101B-9397-08002B2CF9AE}" pid="3" name="Order">
    <vt:r8>740700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</Properties>
</file>