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Acumin Pro" panose="020B0804020202020204" pitchFamily="34" charset="0"/>
      <p:bold r:id="rId4"/>
    </p:embeddedFont>
    <p:embeddedFont>
      <p:font typeface="Acumin VF Black" panose="020B0304020202020204" pitchFamily="34" charset="0"/>
      <p:bold r:id="rId5"/>
    </p:embeddedFont>
    <p:embeddedFont>
      <p:font typeface="Degular Display Semibold" panose="04040606060303040305" pitchFamily="82" charset="0"/>
      <p:bold r:id="rId6"/>
    </p:embeddedFont>
    <p:embeddedFont>
      <p:font typeface="Looking Flowers Caps" panose="00000500000000000000" pitchFamily="50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68" y="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019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F8A9DF3E-38F5-C825-8398-0073733656F6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B584A-2512-9218-5BEE-EA97126F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D525D-C524-F10D-A819-2699BA53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EA703-801D-3C64-5367-3ADC0398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749" y="2551839"/>
            <a:ext cx="8594502" cy="1754326"/>
          </a:xfrm>
        </p:spPr>
        <p:txBody>
          <a:bodyPr/>
          <a:lstStyle/>
          <a:p>
            <a:r>
              <a:rPr lang="en-GB" sz="6000" b="1" dirty="0">
                <a:latin typeface="Acumin Pro" panose="020B0804020202020204" pitchFamily="34" charset="0"/>
              </a:rPr>
              <a:t>‘LET US MAKE THEM IN OUR IMAGE’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46"/>
            <a:ext cx="9144000" cy="776046"/>
          </a:xfrm>
        </p:spPr>
        <p:txBody>
          <a:bodyPr/>
          <a:lstStyle/>
          <a:p>
            <a:pPr lvl="0"/>
            <a:r>
              <a:rPr lang="en-GB" sz="1400" noProof="0" dirty="0"/>
              <a:t>CANNONBALL</a:t>
            </a:r>
            <a:endParaRPr lang="en-GB" noProof="0" dirty="0"/>
          </a:p>
          <a:p>
            <a:r>
              <a:rPr lang="en-GB" dirty="0"/>
              <a:t>The verse to rehearse: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/>
          <a:lstStyle/>
          <a:p>
            <a:r>
              <a:rPr lang="en-GB" dirty="0"/>
              <a:t>G</a:t>
            </a:r>
            <a:r>
              <a:rPr lang="en-GB" sz="3200" dirty="0"/>
              <a:t>enesis</a:t>
            </a:r>
            <a:r>
              <a:rPr lang="en-GB" dirty="0"/>
              <a:t> 1.27 </a:t>
            </a:r>
            <a:r>
              <a:rPr lang="en-GB" dirty="0" err="1"/>
              <a:t>niv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59341"/>
            <a:ext cx="10363200" cy="3139321"/>
          </a:xfrm>
        </p:spPr>
        <p:txBody>
          <a:bodyPr/>
          <a:lstStyle/>
          <a:p>
            <a:r>
              <a:rPr lang="en-GB" sz="4400" b="1" dirty="0">
                <a:latin typeface="Acumin Pro" panose="020B0804020202020204" pitchFamily="34" charset="0"/>
              </a:rPr>
              <a:t>‘AND I WILL PUT ENMITY BETWEEN YOU AND THE WOMAN, AND BETWEEN YOUR OFFSPRING AND HERS; HE WILL CRUSH YOUR HEAD, AND YOU WILL STRIKE HIS HEEL.’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46"/>
            <a:ext cx="9144000" cy="776046"/>
          </a:xfrm>
        </p:spPr>
        <p:txBody>
          <a:bodyPr/>
          <a:lstStyle/>
          <a:p>
            <a:r>
              <a:rPr lang="en-GB" sz="1400" dirty="0"/>
              <a:t>DEEP DIVE</a:t>
            </a:r>
          </a:p>
          <a:p>
            <a:r>
              <a:rPr lang="en-GB" dirty="0"/>
              <a:t>The verse to rehearse: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/>
          <a:lstStyle/>
          <a:p>
            <a:r>
              <a:rPr lang="en-GB" dirty="0"/>
              <a:t>G</a:t>
            </a:r>
            <a:r>
              <a:rPr lang="en-GB" sz="3200" dirty="0"/>
              <a:t>enesis</a:t>
            </a:r>
            <a:r>
              <a:rPr lang="en-GB" dirty="0"/>
              <a:t> 3.15 </a:t>
            </a:r>
            <a:r>
              <a:rPr lang="en-GB" dirty="0" err="1"/>
              <a:t>niv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323767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CFA69F82-7E7C-44D8-9058-7327C2342A74}"/>
</file>

<file path=customXml/itemProps2.xml><?xml version="1.0" encoding="utf-8"?>
<ds:datastoreItem xmlns:ds="http://schemas.openxmlformats.org/officeDocument/2006/customXml" ds:itemID="{68E259A6-DE53-44BC-9E33-6A1F79763CFD}"/>
</file>

<file path=customXml/itemProps3.xml><?xml version="1.0" encoding="utf-8"?>
<ds:datastoreItem xmlns:ds="http://schemas.openxmlformats.org/officeDocument/2006/customXml" ds:itemID="{3113E1F2-0BB1-4E2A-930E-47C8C75A9BB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Looking Flowers Caps</vt:lpstr>
      <vt:lpstr>Degular Display Semibold</vt:lpstr>
      <vt:lpstr>Acumin Pro</vt:lpstr>
      <vt:lpstr>Acumin VF Black</vt:lpstr>
      <vt:lpstr>Office Theme</vt:lpstr>
      <vt:lpstr>‘LET US MAKE THEM IN OUR IMAGE’ </vt:lpstr>
      <vt:lpstr>‘AND I WILL PUT ENMITY BETWEEN YOU AND THE WOMAN, AND BETWEEN YOUR OFFSPRING AND HERS; HE WILL CRUSH YOUR HEAD, AND YOU WILL STRIKE HIS HEEL.’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10</cp:revision>
  <dcterms:created xsi:type="dcterms:W3CDTF">2024-03-28T08:18:40Z</dcterms:created>
  <dcterms:modified xsi:type="dcterms:W3CDTF">2024-04-10T19:03:56Z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728100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