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Acumin Pro" panose="020B0804020202020204" pitchFamily="34" charset="0"/>
      <p:bold r:id="rId5"/>
    </p:embeddedFont>
    <p:embeddedFont>
      <p:font typeface="Acumin Pro Medium" panose="020B0604020202020204" pitchFamily="34" charset="0"/>
      <p:regular r:id="rId6"/>
    </p:embeddedFont>
    <p:embeddedFont>
      <p:font typeface="Acumin VF Black" panose="020B0304020202020204" pitchFamily="34" charset="0"/>
      <p:bold r:id="rId7"/>
    </p:embeddedFont>
    <p:embeddedFont>
      <p:font typeface="Degular Display Semibold" panose="04040606060303040305" pitchFamily="82" charset="0"/>
      <p:bold r:id="rId8"/>
    </p:embeddedFont>
    <p:embeddedFont>
      <p:font typeface="Looking Flowers Caps" panose="00000500000000000000" pitchFamily="5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68" y="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45D0F9-CCBC-53F3-83AA-9C31539E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Rate the following in order of difficulty 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46C641-F96E-C004-302F-53221FF8AF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999684" y="1569582"/>
            <a:ext cx="983665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A. </a:t>
            </a:r>
            <a:endParaRPr lang="en-GB" sz="60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5F7C089-F85C-2595-7076-76A79D7825BB}"/>
              </a:ext>
            </a:extLst>
          </p:cNvPr>
          <p:cNvSpPr txBox="1">
            <a:spLocks/>
          </p:cNvSpPr>
          <p:nvPr/>
        </p:nvSpPr>
        <p:spPr>
          <a:xfrm>
            <a:off x="1792318" y="2089382"/>
            <a:ext cx="9542166" cy="35825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100 </a:t>
            </a:r>
            <a:r>
              <a:rPr lang="en-GB" sz="3600" b="1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keepie</a:t>
            </a:r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-ups in 60 seconds</a:t>
            </a:r>
          </a:p>
          <a:p>
            <a:pPr algn="l"/>
            <a:endParaRPr lang="en-GB" sz="3600" b="1" dirty="0">
              <a:solidFill>
                <a:schemeClr val="tx2">
                  <a:lumMod val="85000"/>
                  <a:lumOff val="15000"/>
                </a:schemeClr>
              </a:solidFill>
              <a:latin typeface="Acumin Pro Medium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Singing ‘bohemian rhapsody’ pitch-perfect in front of a thousand people</a:t>
            </a:r>
          </a:p>
          <a:p>
            <a:pPr algn="l"/>
            <a:endParaRPr lang="en-GB" sz="3600" b="1" dirty="0">
              <a:solidFill>
                <a:schemeClr val="tx2">
                  <a:lumMod val="85000"/>
                  <a:lumOff val="15000"/>
                </a:schemeClr>
              </a:solidFill>
              <a:latin typeface="Acumin Pro Medium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Not thinking a single selfish thought for one day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B394B07-B2A8-EB3D-5824-6B53F9042E2E}"/>
              </a:ext>
            </a:extLst>
          </p:cNvPr>
          <p:cNvSpPr txBox="1">
            <a:spLocks/>
          </p:cNvSpPr>
          <p:nvPr/>
        </p:nvSpPr>
        <p:spPr>
          <a:xfrm>
            <a:off x="999684" y="2535871"/>
            <a:ext cx="983665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B. </a:t>
            </a:r>
            <a:endParaRPr lang="en-GB" sz="60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24E7093-811C-4736-6F03-4C775282DA45}"/>
              </a:ext>
            </a:extLst>
          </p:cNvPr>
          <p:cNvSpPr txBox="1">
            <a:spLocks/>
          </p:cNvSpPr>
          <p:nvPr/>
        </p:nvSpPr>
        <p:spPr>
          <a:xfrm>
            <a:off x="999684" y="4042707"/>
            <a:ext cx="983665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C. </a:t>
            </a:r>
            <a:endParaRPr lang="en-GB" sz="60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8214" y="1551685"/>
            <a:ext cx="10075572" cy="33393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Tell an </a:t>
            </a:r>
            <a:r>
              <a:rPr lang="en-GB" sz="7200" b="1" dirty="0">
                <a:solidFill>
                  <a:schemeClr val="accent1"/>
                </a:solidFill>
                <a:latin typeface="Acumin Pro" panose="020B0804020202020204" pitchFamily="34" charset="0"/>
              </a:rPr>
              <a:t>embarrassing</a:t>
            </a:r>
            <a:r>
              <a:rPr lang="en-GB" sz="7200" b="1" dirty="0">
                <a:solidFill>
                  <a:schemeClr val="tx2"/>
                </a:solidFill>
                <a:latin typeface="Acumin Pro" panose="020B0804020202020204" pitchFamily="34" charset="0"/>
              </a:rPr>
              <a:t> </a:t>
            </a:r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story about yourself </a:t>
            </a:r>
            <a:b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GB" sz="8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Looking Flowers Caps" panose="00000500000000000000" pitchFamily="50" charset="0"/>
              </a:rPr>
              <a:t>(but keep it clean!)</a:t>
            </a:r>
            <a:endParaRPr lang="en-GB" sz="6000" b="1" dirty="0">
              <a:solidFill>
                <a:schemeClr val="tx2">
                  <a:lumMod val="85000"/>
                  <a:lumOff val="15000"/>
                </a:schemeClr>
              </a:solidFill>
              <a:latin typeface="Looking Flowers Caps" panose="00000500000000000000" pitchFamily="50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571553" y="1073891"/>
            <a:ext cx="11055440" cy="42981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chemeClr val="bg2"/>
                </a:solidFill>
                <a:latin typeface="Acumin Pro" panose="020B0804020202020204" pitchFamily="34" charset="0"/>
              </a:rPr>
              <a:t>Think about the person you admire the most. </a:t>
            </a:r>
          </a:p>
          <a:p>
            <a:endParaRPr lang="en-GB" sz="1800" b="1" dirty="0">
              <a:solidFill>
                <a:schemeClr val="bg2"/>
              </a:solidFill>
              <a:latin typeface="+mn-lt"/>
            </a:endParaRPr>
          </a:p>
          <a:p>
            <a:r>
              <a:rPr lang="en-GB" sz="6000" b="1" dirty="0">
                <a:solidFill>
                  <a:schemeClr val="bg2">
                    <a:lumMod val="95000"/>
                  </a:schemeClr>
                </a:solidFill>
                <a:latin typeface="Looking Flowers Caps" panose="00000500000000000000" pitchFamily="50" charset="0"/>
              </a:rPr>
              <a:t>-What is it that you admire about them? </a:t>
            </a:r>
          </a:p>
          <a:p>
            <a:endParaRPr lang="en-GB" sz="2000" b="1" dirty="0">
              <a:solidFill>
                <a:schemeClr val="bg2">
                  <a:lumMod val="95000"/>
                </a:schemeClr>
              </a:solidFill>
              <a:latin typeface="Looking Flowers Caps" panose="00000500000000000000" pitchFamily="50" charset="0"/>
            </a:endParaRPr>
          </a:p>
          <a:p>
            <a:r>
              <a:rPr lang="en-GB" sz="6000" b="1" dirty="0">
                <a:solidFill>
                  <a:schemeClr val="bg2">
                    <a:lumMod val="95000"/>
                  </a:schemeClr>
                </a:solidFill>
                <a:latin typeface="Looking Flowers Caps" panose="00000500000000000000" pitchFamily="50" charset="0"/>
              </a:rPr>
              <a:t>-What is it about them that stands out to you?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DA3236-1591-FF34-23D6-B7C5F8E4E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64540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3960AD60-DEB2-4127-832A-B3A9E3B13E96}"/>
</file>

<file path=customXml/itemProps2.xml><?xml version="1.0" encoding="utf-8"?>
<ds:datastoreItem xmlns:ds="http://schemas.openxmlformats.org/officeDocument/2006/customXml" ds:itemID="{B3DF72A9-7FFC-40FD-8893-80748E8C0A78}"/>
</file>

<file path=customXml/itemProps3.xml><?xml version="1.0" encoding="utf-8"?>
<ds:datastoreItem xmlns:ds="http://schemas.openxmlformats.org/officeDocument/2006/customXml" ds:itemID="{550DFCDC-8202-4F5C-BCC0-CADC3C1980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Acumin Pro Medium</vt:lpstr>
      <vt:lpstr>Looking Flowers Caps</vt:lpstr>
      <vt:lpstr>Arial</vt:lpstr>
      <vt:lpstr>Degular Display Semibold</vt:lpstr>
      <vt:lpstr>Acumin Pro</vt:lpstr>
      <vt:lpstr>Acumin VF Black</vt:lpstr>
      <vt:lpstr>Office Theme</vt:lpstr>
      <vt:lpstr>Rate the following in order of difficulty 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13</cp:revision>
  <dcterms:created xsi:type="dcterms:W3CDTF">2024-03-28T08:18:40Z</dcterms:created>
  <dcterms:modified xsi:type="dcterms:W3CDTF">2024-04-10T19:46:06Z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728000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