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ayouts" id="{23209C35-7CD8-46E0-B762-E7565603E292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F6118F-343A-4C9F-B707-35F21DA82477}">
  <a:tblStyle styleId="{16F6118F-343A-4C9F-B707-35F21DA82477}" styleName="BS Table Style 1 (Default)">
    <a:wholeTbl>
      <a:tcTxStyle b="off">
        <a:fontRef idx="minor">
          <a:schemeClr val="dk1"/>
        </a:fontRef>
        <a:schemeClr val="dk1"/>
      </a:tcTxStyle>
      <a:tcStyle>
        <a:tcBdr>
          <a:left>
            <a:ln w="0" cmpd="sng">
              <a:solidFill>
                <a:schemeClr val="lt1"/>
              </a:solidFill>
            </a:ln>
          </a:left>
          <a:right>
            <a:ln w="0" cmpd="sng">
              <a:solidFill>
                <a:schemeClr val="lt1"/>
              </a:solidFill>
            </a:ln>
          </a:right>
          <a:top>
            <a:ln w="12700" cmpd="sng">
              <a:solidFill>
                <a:schemeClr val="lt2"/>
              </a:solidFill>
            </a:ln>
          </a:top>
          <a:bottom>
            <a:ln w="12700" cmpd="sng">
              <a:solidFill>
                <a:schemeClr val="lt2"/>
              </a:solidFill>
            </a:ln>
          </a:bottom>
          <a:insideH>
            <a:ln w="12700" cmpd="sng">
              <a:solidFill>
                <a:schemeClr val="lt2"/>
              </a:solidFill>
            </a:ln>
          </a:insideH>
          <a:insideV>
            <a:ln w="0" cmpd="sng">
              <a:solidFill>
                <a:schemeClr val="lt1"/>
              </a:solidFill>
            </a:ln>
          </a:insideV>
        </a:tcBdr>
        <a:fill>
          <a:solidFill>
            <a:schemeClr val="lt1">
              <a:tint val="20000"/>
            </a:schemeClr>
          </a:solidFill>
        </a:fill>
      </a:tcStyle>
    </a:wholeTbl>
    <a:band1H>
      <a:tcTxStyle/>
      <a:tcStyle>
        <a:tcBdr/>
      </a:tcStyle>
    </a:band1H>
    <a:firstCol>
      <a:tcTxStyle b="on">
        <a:fontRef idx="minor">
          <a:schemeClr val="dk1"/>
        </a:fontRef>
        <a:schemeClr val="dk1"/>
      </a:tcTxStyle>
      <a:tcStyle>
        <a:tcBdr/>
      </a:tcStyle>
    </a:firstCol>
    <a:firstRow>
      <a:tcTxStyle b="on">
        <a:fontRef idx="minor">
          <a:schemeClr val="dk1"/>
        </a:fontRef>
        <a:schemeClr val="dk1"/>
      </a:tcTxStyle>
      <a:tcStyle>
        <a:tcBdr>
          <a:left>
            <a:ln w="0" cmpd="sng">
              <a:solidFill>
                <a:schemeClr val="lt1"/>
              </a:solidFill>
            </a:ln>
          </a:left>
          <a:right>
            <a:ln w="0" cmpd="sng">
              <a:solidFill>
                <a:schemeClr val="lt1"/>
              </a:solidFill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lt1">
              <a:tint val="20000"/>
            </a:schemeClr>
          </a:solidFill>
        </a:fill>
      </a:tcStyle>
    </a:firstRow>
  </a:tblStyle>
  <a:tblStyle styleId="{63F72E87-AB62-4F71-89CF-8DC5DC0DCDB5}" styleName="BS Table Style 2">
    <a:wholeTbl>
      <a:tcTxStyle b="off">
        <a:fontRef idx="minor">
          <a:schemeClr val="dk1"/>
        </a:fontRef>
        <a:schemeClr val="dk1"/>
      </a:tcTxStyle>
      <a:tcStyle>
        <a:tcBdr>
          <a:left>
            <a:ln w="0" cmpd="sng">
              <a:solidFill>
                <a:schemeClr val="lt1"/>
              </a:solidFill>
            </a:ln>
          </a:left>
          <a:right>
            <a:ln w="0" cmpd="sng">
              <a:solidFill>
                <a:schemeClr val="l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0" cmpd="sng">
              <a:solidFill>
                <a:schemeClr val="lt1"/>
              </a:solidFill>
            </a:ln>
          </a:insideV>
        </a:tcBdr>
        <a:fill>
          <a:solidFill>
            <a:schemeClr val="lt1">
              <a:tint val="20000"/>
            </a:schemeClr>
          </a:solidFill>
        </a:fill>
      </a:tcStyle>
    </a:wholeTbl>
    <a:band1H>
      <a:tcTxStyle/>
      <a:tcStyle>
        <a:tcBdr/>
      </a:tcStyle>
    </a:band1H>
    <a:firstCol>
      <a:tcTxStyle b="on">
        <a:fontRef idx="minor">
          <a:schemeClr val="dk1"/>
        </a:fontRef>
        <a:schemeClr val="dk1"/>
      </a:tcTxStyle>
      <a:tcStyle>
        <a:tcBdr/>
      </a:tcStyle>
    </a:firstCol>
    <a:firstRow>
      <a:tcTxStyle b="on">
        <a:fontRef idx="minor">
          <a:schemeClr val="dk1"/>
        </a:fontRef>
        <a:schemeClr val="dk1"/>
      </a:tcTxStyle>
      <a:tcStyle>
        <a:tcBdr>
          <a:left>
            <a:ln w="0" cmpd="sng">
              <a:solidFill>
                <a:schemeClr val="lt1"/>
              </a:solidFill>
            </a:ln>
          </a:left>
          <a:right>
            <a:ln w="0" cmpd="sng">
              <a:solidFill>
                <a:schemeClr val="lt1"/>
              </a:solidFill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lt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5332" autoAdjust="0"/>
  </p:normalViewPr>
  <p:slideViewPr>
    <p:cSldViewPr snapToGrid="0" showGuides="1">
      <p:cViewPr varScale="1">
        <p:scale>
          <a:sx n="116" d="100"/>
          <a:sy n="116" d="100"/>
        </p:scale>
        <p:origin x="101" y="10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9DEA3-138A-474B-89D2-382D964A5775}" type="datetimeFigureOut">
              <a:rPr lang="en-GB" smtClean="0"/>
              <a:t>28/03/2023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8A4EA-188D-4A50-89C0-EFEB421FA39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8069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C8A4EA-188D-4A50-89C0-EFEB421FA39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8688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ho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arallelogram 25">
            <a:extLst>
              <a:ext uri="{FF2B5EF4-FFF2-40B4-BE49-F238E27FC236}">
                <a16:creationId xmlns:a16="http://schemas.microsoft.com/office/drawing/2014/main" id="{6ECE3E51-256D-07AA-7496-854C5240CF4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16200000">
            <a:off x="3421783" y="717079"/>
            <a:ext cx="5034008" cy="5005137"/>
          </a:xfrm>
          <a:prstGeom prst="parallelogram">
            <a:avLst>
              <a:gd name="adj" fmla="val 28535"/>
            </a:avLst>
          </a:prstGeom>
          <a:noFill/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Parallelogram 26">
            <a:extLst>
              <a:ext uri="{FF2B5EF4-FFF2-40B4-BE49-F238E27FC236}">
                <a16:creationId xmlns:a16="http://schemas.microsoft.com/office/drawing/2014/main" id="{E3670A24-1627-FD0B-C152-EF4D6073CA4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5400000" flipH="1">
            <a:off x="3119446" y="-16787"/>
            <a:ext cx="5540826" cy="6447324"/>
          </a:xfrm>
          <a:prstGeom prst="parallelogram">
            <a:avLst>
              <a:gd name="adj" fmla="val 31874"/>
            </a:avLst>
          </a:prstGeom>
          <a:noFill/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A4EF9135-8D65-BA46-AC43-4E0CBD229C0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16200000">
            <a:off x="4092792" y="703724"/>
            <a:ext cx="3691992" cy="5005137"/>
          </a:xfrm>
          <a:custGeom>
            <a:avLst/>
            <a:gdLst>
              <a:gd name="connsiteX0" fmla="*/ 3691992 w 3691992"/>
              <a:gd name="connsiteY0" fmla="*/ 2304722 h 5005137"/>
              <a:gd name="connsiteX1" fmla="*/ 2921429 w 3691992"/>
              <a:gd name="connsiteY1" fmla="*/ 5005137 h 5005137"/>
              <a:gd name="connsiteX2" fmla="*/ 656960 w 3691992"/>
              <a:gd name="connsiteY2" fmla="*/ 5005137 h 5005137"/>
              <a:gd name="connsiteX3" fmla="*/ 0 w 3691992"/>
              <a:gd name="connsiteY3" fmla="*/ 2606811 h 5005137"/>
              <a:gd name="connsiteX4" fmla="*/ 743853 w 3691992"/>
              <a:gd name="connsiteY4" fmla="*/ 0 h 5005137"/>
              <a:gd name="connsiteX5" fmla="*/ 3060672 w 3691992"/>
              <a:gd name="connsiteY5" fmla="*/ 0 h 500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91992" h="5005137">
                <a:moveTo>
                  <a:pt x="3691992" y="2304722"/>
                </a:moveTo>
                <a:lnTo>
                  <a:pt x="2921429" y="5005137"/>
                </a:lnTo>
                <a:lnTo>
                  <a:pt x="656960" y="5005137"/>
                </a:lnTo>
                <a:lnTo>
                  <a:pt x="0" y="2606811"/>
                </a:lnTo>
                <a:lnTo>
                  <a:pt x="743853" y="0"/>
                </a:lnTo>
                <a:lnTo>
                  <a:pt x="3060672" y="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656D39-00E2-3D75-A589-E84FFB3BD6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2000" y="2941472"/>
            <a:ext cx="3748093" cy="766891"/>
          </a:xfrm>
        </p:spPr>
        <p:txBody>
          <a:bodyPr lIns="0" rIns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C49C1-E33C-EF10-364A-487EC738088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12000" y="1791374"/>
            <a:ext cx="3748093" cy="1052288"/>
          </a:xfrm>
        </p:spPr>
        <p:txBody>
          <a:bodyPr lIns="0" rIns="0" anchor="b" anchorCtr="0">
            <a:noAutofit/>
          </a:bodyPr>
          <a:lstStyle>
            <a:lvl1pPr algn="l">
              <a:lnSpc>
                <a:spcPts val="4200"/>
              </a:lnSpc>
              <a:defRPr sz="4000" b="1"/>
            </a:lvl1pPr>
          </a:lstStyle>
          <a:p>
            <a:r>
              <a:rPr lang="en-GB" dirty="0"/>
              <a:t>Title</a:t>
            </a:r>
          </a:p>
        </p:txBody>
      </p:sp>
      <p:sp>
        <p:nvSpPr>
          <p:cNvPr id="31" name="Footer Placeholder 30">
            <a:extLst>
              <a:ext uri="{FF2B5EF4-FFF2-40B4-BE49-F238E27FC236}">
                <a16:creationId xmlns:a16="http://schemas.microsoft.com/office/drawing/2014/main" id="{957AFA69-8D8A-F969-3CB6-61CF09A62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32" name="Slide Number Placeholder 31">
            <a:extLst>
              <a:ext uri="{FF2B5EF4-FFF2-40B4-BE49-F238E27FC236}">
                <a16:creationId xmlns:a16="http://schemas.microsoft.com/office/drawing/2014/main" id="{3815C6E9-DC56-74F3-B12A-4A5FA1C75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68FAA8-A47E-4235-EEC8-2DFE7E51AB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11638" y="3872071"/>
            <a:ext cx="3748087" cy="5588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 b="0">
                <a:latin typeface="+mn-lt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5307033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(background colour)">
    <p:bg>
      <p:bgPr>
        <a:solidFill>
          <a:srgbClr val="FFEB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30">
            <a:extLst>
              <a:ext uri="{FF2B5EF4-FFF2-40B4-BE49-F238E27FC236}">
                <a16:creationId xmlns:a16="http://schemas.microsoft.com/office/drawing/2014/main" id="{957AFA69-8D8A-F969-3CB6-61CF09A62784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32" name="Slide Number Placeholder 31">
            <a:extLst>
              <a:ext uri="{FF2B5EF4-FFF2-40B4-BE49-F238E27FC236}">
                <a16:creationId xmlns:a16="http://schemas.microsoft.com/office/drawing/2014/main" id="{3815C6E9-DC56-74F3-B12A-4A5FA1C75B34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68FAA8-A47E-4235-EEC8-2DFE7E51ABAF}"/>
              </a:ext>
            </a:extLst>
          </p:cNvPr>
          <p:cNvSpPr>
            <a:spLocks noGrp="1"/>
          </p:cNvSpPr>
          <p:nvPr userDrawn="1">
            <p:ph type="body" sz="quarter" idx="13"/>
          </p:nvPr>
        </p:nvSpPr>
        <p:spPr>
          <a:xfrm>
            <a:off x="895350" y="4537799"/>
            <a:ext cx="3981450" cy="230832"/>
          </a:xfrm>
        </p:spPr>
        <p:txBody>
          <a:bodyPr wrap="square">
            <a:spAutoFit/>
          </a:bodyPr>
          <a:lstStyle>
            <a:lvl1pPr marL="0" indent="0" algn="l">
              <a:spcBef>
                <a:spcPts val="0"/>
              </a:spcBef>
              <a:buNone/>
              <a:defRPr sz="1500" b="0" i="0" cap="all" spc="16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C49C1-E33C-EF10-364A-487EC7380881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895349" y="1346087"/>
            <a:ext cx="6010275" cy="2650513"/>
          </a:xfrm>
        </p:spPr>
        <p:txBody>
          <a:bodyPr lIns="0" rIns="0" anchor="t" anchorCtr="0">
            <a:noAutofit/>
          </a:bodyPr>
          <a:lstStyle>
            <a:lvl1pPr algn="l">
              <a:defRPr sz="4200" b="0" i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88C2358-AC85-A3B1-3B1F-CA303B6A4C8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5350" y="4267200"/>
            <a:ext cx="5220000" cy="0"/>
          </a:xfrm>
          <a:ln w="25400">
            <a:solidFill>
              <a:schemeClr val="tx1"/>
            </a:solidFill>
          </a:ln>
        </p:spPr>
        <p:txBody>
          <a:bodyPr/>
          <a:lstStyle>
            <a:lvl1pPr>
              <a:defRPr sz="8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Line does not print or appear in slide show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1987554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ro picture (caption in frame)">
    <p:bg>
      <p:bgPr>
        <a:solidFill>
          <a:srgbClr val="D2B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418497-BCCC-5D4F-1FD0-1AE21044BC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1" name="Bottom banner">
            <a:extLst>
              <a:ext uri="{FF2B5EF4-FFF2-40B4-BE49-F238E27FC236}">
                <a16:creationId xmlns:a16="http://schemas.microsoft.com/office/drawing/2014/main" id="{5E02ED1E-DB45-58E9-345A-FD8B7F6094D1}"/>
              </a:ext>
            </a:extLst>
          </p:cNvPr>
          <p:cNvSpPr/>
          <p:nvPr userDrawn="1"/>
        </p:nvSpPr>
        <p:spPr>
          <a:xfrm>
            <a:off x="0" y="6410325"/>
            <a:ext cx="5720316" cy="447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9E8E0B-1FE5-C260-9535-4D0E6BABCA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A363EC5-CE70-FF53-BB82-00E81637E9E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96094" y="446088"/>
            <a:ext cx="7548231" cy="5646704"/>
          </a:xfrm>
          <a:custGeom>
            <a:avLst/>
            <a:gdLst>
              <a:gd name="connsiteX0" fmla="*/ 0 w 7548231"/>
              <a:gd name="connsiteY0" fmla="*/ 0 h 5646704"/>
              <a:gd name="connsiteX1" fmla="*/ 3 w 7548231"/>
              <a:gd name="connsiteY1" fmla="*/ 0 h 5646704"/>
              <a:gd name="connsiteX2" fmla="*/ 7548231 w 7548231"/>
              <a:gd name="connsiteY2" fmla="*/ 1531405 h 5646704"/>
              <a:gd name="connsiteX3" fmla="*/ 7548231 w 7548231"/>
              <a:gd name="connsiteY3" fmla="*/ 5646704 h 5646704"/>
              <a:gd name="connsiteX4" fmla="*/ 0 w 7548231"/>
              <a:gd name="connsiteY4" fmla="*/ 4100950 h 5646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48231" h="5646704">
                <a:moveTo>
                  <a:pt x="0" y="0"/>
                </a:moveTo>
                <a:lnTo>
                  <a:pt x="3" y="0"/>
                </a:lnTo>
                <a:lnTo>
                  <a:pt x="7548231" y="1531405"/>
                </a:lnTo>
                <a:lnTo>
                  <a:pt x="7548231" y="5646704"/>
                </a:lnTo>
                <a:lnTo>
                  <a:pt x="0" y="4100950"/>
                </a:lnTo>
                <a:close/>
              </a:path>
            </a:pathLst>
          </a:custGeom>
          <a:ln w="50800">
            <a:solidFill>
              <a:schemeClr val="bg1"/>
            </a:solidFill>
            <a:miter lim="800000"/>
          </a:ln>
        </p:spPr>
        <p:txBody>
          <a:bodyPr wrap="square" lIns="4968000" tIns="2556000" rIns="180000" bIns="180000">
            <a:noAutofit/>
          </a:bodyPr>
          <a:lstStyle>
            <a:lvl1pPr>
              <a:defRPr sz="1800" b="0">
                <a:latin typeface="+mn-lt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C094ED2-C3E7-05C9-461F-BBDFFD018F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576136" y="-669858"/>
            <a:ext cx="6345119" cy="7080183"/>
          </a:xfrm>
          <a:custGeom>
            <a:avLst/>
            <a:gdLst>
              <a:gd name="connsiteX0" fmla="*/ 6345118 w 6345119"/>
              <a:gd name="connsiteY0" fmla="*/ 0 h 7080183"/>
              <a:gd name="connsiteX1" fmla="*/ 6345119 w 6345119"/>
              <a:gd name="connsiteY1" fmla="*/ 0 h 7080183"/>
              <a:gd name="connsiteX2" fmla="*/ 6345119 w 6345119"/>
              <a:gd name="connsiteY2" fmla="*/ 5168071 h 7080183"/>
              <a:gd name="connsiteX3" fmla="*/ 2192605 w 6345119"/>
              <a:gd name="connsiteY3" fmla="*/ 7080183 h 7080183"/>
              <a:gd name="connsiteX4" fmla="*/ 8112 w 6345119"/>
              <a:gd name="connsiteY4" fmla="*/ 7080183 h 7080183"/>
              <a:gd name="connsiteX5" fmla="*/ 0 w 6345119"/>
              <a:gd name="connsiteY5" fmla="*/ 7080183 h 7080183"/>
              <a:gd name="connsiteX6" fmla="*/ 0 w 6345119"/>
              <a:gd name="connsiteY6" fmla="*/ 2921742 h 7080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45119" h="7080183">
                <a:moveTo>
                  <a:pt x="6345118" y="0"/>
                </a:moveTo>
                <a:lnTo>
                  <a:pt x="6345119" y="0"/>
                </a:lnTo>
                <a:lnTo>
                  <a:pt x="6345119" y="5168071"/>
                </a:lnTo>
                <a:lnTo>
                  <a:pt x="2192605" y="7080183"/>
                </a:lnTo>
                <a:lnTo>
                  <a:pt x="8112" y="7080183"/>
                </a:lnTo>
                <a:lnTo>
                  <a:pt x="0" y="7080183"/>
                </a:lnTo>
                <a:lnTo>
                  <a:pt x="0" y="2921742"/>
                </a:lnTo>
                <a:close/>
              </a:path>
            </a:pathLst>
          </a:custGeom>
          <a:ln w="50800">
            <a:solidFill>
              <a:schemeClr val="bg1"/>
            </a:solidFill>
            <a:miter lim="800000"/>
          </a:ln>
        </p:spPr>
        <p:txBody>
          <a:bodyPr wrap="square">
            <a:noAutofit/>
          </a:bodyPr>
          <a:lstStyle/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CF1A23B8-6BE5-2BA6-1E41-7DFB49368D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71796" y="2559228"/>
            <a:ext cx="2335956" cy="338554"/>
          </a:xfrm>
        </p:spPr>
        <p:txBody>
          <a:bodyPr/>
          <a:lstStyle>
            <a:lvl1pPr>
              <a:defRPr sz="2200"/>
            </a:lvl1pPr>
          </a:lstStyle>
          <a:p>
            <a:r>
              <a:rPr lang="en-GB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102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ro picture (caption out frame)">
    <p:bg>
      <p:bgPr>
        <a:solidFill>
          <a:srgbClr val="005F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62E3D7-62C6-A433-F70D-22618B5609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749B6B1B-DEA7-7519-AE48-18A696440DB8}"/>
              </a:ext>
            </a:extLst>
          </p:cNvPr>
          <p:cNvSpPr/>
          <p:nvPr userDrawn="1"/>
        </p:nvSpPr>
        <p:spPr>
          <a:xfrm rot="5400000" flipH="1">
            <a:off x="1350011" y="-726736"/>
            <a:ext cx="7120260" cy="7734298"/>
          </a:xfrm>
          <a:prstGeom prst="parallelogram">
            <a:avLst>
              <a:gd name="adj" fmla="val 27675"/>
            </a:avLst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126A2B-29CB-A847-2A83-309CEB32B5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19">
            <a:extLst>
              <a:ext uri="{FF2B5EF4-FFF2-40B4-BE49-F238E27FC236}">
                <a16:creationId xmlns:a16="http://schemas.microsoft.com/office/drawing/2014/main" id="{3B673629-CAA6-247A-1D02-2D1F603599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01138" y="3044231"/>
            <a:ext cx="2185987" cy="1946275"/>
          </a:xfrm>
        </p:spPr>
        <p:txBody>
          <a:bodyPr/>
          <a:lstStyle>
            <a:lvl1pPr>
              <a:defRPr sz="18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0EEBFA-4AFB-2D2C-2969-DEB4C45418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01138" y="2606853"/>
            <a:ext cx="2185987" cy="338554"/>
          </a:xfrm>
        </p:spPr>
        <p:txBody>
          <a:bodyPr/>
          <a:lstStyle>
            <a:lvl1pPr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GB"/>
              <a:t>Subtitle</a:t>
            </a:r>
            <a:endParaRPr lang="en-GB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BF27B258-426E-436C-EFAB-69781F97894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101850" y="446088"/>
            <a:ext cx="6181725" cy="5572125"/>
          </a:xfrm>
          <a:custGeom>
            <a:avLst/>
            <a:gdLst>
              <a:gd name="connsiteX0" fmla="*/ 0 w 6181725"/>
              <a:gd name="connsiteY0" fmla="*/ 0 h 5572125"/>
              <a:gd name="connsiteX1" fmla="*/ 7 w 6181725"/>
              <a:gd name="connsiteY1" fmla="*/ 0 h 5572125"/>
              <a:gd name="connsiteX2" fmla="*/ 6181725 w 6181725"/>
              <a:gd name="connsiteY2" fmla="*/ 1389764 h 5572125"/>
              <a:gd name="connsiteX3" fmla="*/ 6181725 w 6181725"/>
              <a:gd name="connsiteY3" fmla="*/ 5572125 h 5572125"/>
              <a:gd name="connsiteX4" fmla="*/ 0 w 6181725"/>
              <a:gd name="connsiteY4" fmla="*/ 4148470 h 5572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81725" h="5572125">
                <a:moveTo>
                  <a:pt x="0" y="0"/>
                </a:moveTo>
                <a:lnTo>
                  <a:pt x="7" y="0"/>
                </a:lnTo>
                <a:lnTo>
                  <a:pt x="6181725" y="1389764"/>
                </a:lnTo>
                <a:lnTo>
                  <a:pt x="6181725" y="5572125"/>
                </a:lnTo>
                <a:lnTo>
                  <a:pt x="0" y="4148470"/>
                </a:lnTo>
                <a:close/>
              </a:path>
            </a:pathLst>
          </a:custGeom>
          <a:ln w="50800">
            <a:solidFill>
              <a:schemeClr val="bg1"/>
            </a:solidFill>
            <a:miter lim="800000"/>
          </a:ln>
        </p:spPr>
        <p:txBody>
          <a:bodyPr wrap="square" anchor="ctr" anchorCtr="0">
            <a:noAutofit/>
          </a:bodyPr>
          <a:lstStyle/>
          <a:p>
            <a:r>
              <a:rPr lang="en-US" dirty="0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0313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ro picture (background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375B1C-D423-FF8F-0C7A-F7F6DC97F1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DFEB59-A921-C2C5-A3A3-082BC695E4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7C1BCB-4D61-84FB-467E-598254DAFC23}"/>
              </a:ext>
            </a:extLst>
          </p:cNvPr>
          <p:cNvSpPr txBox="1"/>
          <p:nvPr userDrawn="1"/>
        </p:nvSpPr>
        <p:spPr>
          <a:xfrm>
            <a:off x="12368463" y="490835"/>
            <a:ext cx="14317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Format Background</a:t>
            </a:r>
          </a:p>
          <a:p>
            <a:r>
              <a:rPr lang="en-GB" dirty="0"/>
              <a:t>Picture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7B74AF83-8886-1FB5-1F92-8112C1A119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95349" y="2597498"/>
            <a:ext cx="3822351" cy="2998439"/>
          </a:xfrm>
          <a:custGeom>
            <a:avLst/>
            <a:gdLst>
              <a:gd name="connsiteX0" fmla="*/ 3822351 w 3822351"/>
              <a:gd name="connsiteY0" fmla="*/ 0 h 2998439"/>
              <a:gd name="connsiteX1" fmla="*/ 3822351 w 3822351"/>
              <a:gd name="connsiteY1" fmla="*/ 2596504 h 2998439"/>
              <a:gd name="connsiteX2" fmla="*/ 0 w 3822351"/>
              <a:gd name="connsiteY2" fmla="*/ 2998439 h 2998439"/>
              <a:gd name="connsiteX3" fmla="*/ 0 w 3822351"/>
              <a:gd name="connsiteY3" fmla="*/ 401935 h 2998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22351" h="2998439">
                <a:moveTo>
                  <a:pt x="3822351" y="0"/>
                </a:moveTo>
                <a:lnTo>
                  <a:pt x="3822351" y="2596504"/>
                </a:lnTo>
                <a:lnTo>
                  <a:pt x="0" y="2998439"/>
                </a:lnTo>
                <a:lnTo>
                  <a:pt x="0" y="401935"/>
                </a:lnTo>
                <a:close/>
              </a:path>
            </a:pathLst>
          </a:custGeom>
          <a:solidFill>
            <a:srgbClr val="D76E00"/>
          </a:solidFill>
        </p:spPr>
        <p:txBody>
          <a:bodyPr wrap="square" lIns="468000" tIns="702000" rIns="468000" bIns="68400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Subtitle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3687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iple pictures ans intro">
    <p:bg>
      <p:bgPr>
        <a:solidFill>
          <a:srgbClr val="D7F0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7ADC1-3C57-71B7-802B-12DA90240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96EFA1-1BC2-255E-E4D5-83FE1683AE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97B114-E619-1203-3CEA-6820BF47B0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5DECD6-50C9-19C1-A329-1B3DB790A8E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92176" y="1731963"/>
            <a:ext cx="6077792" cy="11917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C62D897C-90CA-B4D2-E580-328D591A42B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23976" y="3248024"/>
            <a:ext cx="2793100" cy="2543175"/>
          </a:xfrm>
          <a:custGeom>
            <a:avLst/>
            <a:gdLst>
              <a:gd name="connsiteX0" fmla="*/ 2793100 w 2793100"/>
              <a:gd name="connsiteY0" fmla="*/ 0 h 2543175"/>
              <a:gd name="connsiteX1" fmla="*/ 2793100 w 2793100"/>
              <a:gd name="connsiteY1" fmla="*/ 2301921 h 2543175"/>
              <a:gd name="connsiteX2" fmla="*/ 0 w 2793100"/>
              <a:gd name="connsiteY2" fmla="*/ 2543175 h 2543175"/>
              <a:gd name="connsiteX3" fmla="*/ 0 w 2793100"/>
              <a:gd name="connsiteY3" fmla="*/ 241254 h 2543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93100" h="2543175">
                <a:moveTo>
                  <a:pt x="2793100" y="0"/>
                </a:moveTo>
                <a:lnTo>
                  <a:pt x="2793100" y="2301921"/>
                </a:lnTo>
                <a:lnTo>
                  <a:pt x="0" y="2543175"/>
                </a:lnTo>
                <a:lnTo>
                  <a:pt x="0" y="241254"/>
                </a:lnTo>
                <a:close/>
              </a:path>
            </a:pathLst>
          </a:custGeom>
          <a:ln w="50800">
            <a:solidFill>
              <a:schemeClr val="bg1"/>
            </a:solidFill>
            <a:miter lim="800000"/>
          </a:ln>
        </p:spPr>
        <p:txBody>
          <a:bodyPr wrap="square" anchor="ctr" anchorCtr="0">
            <a:noAutofit/>
          </a:bodyPr>
          <a:lstStyle/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DD1017DF-4110-32CD-FEED-BBB59E6BB4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439026" y="3248024"/>
            <a:ext cx="2793100" cy="2543175"/>
          </a:xfrm>
          <a:custGeom>
            <a:avLst/>
            <a:gdLst>
              <a:gd name="connsiteX0" fmla="*/ 2793100 w 2793100"/>
              <a:gd name="connsiteY0" fmla="*/ 0 h 2543175"/>
              <a:gd name="connsiteX1" fmla="*/ 2793100 w 2793100"/>
              <a:gd name="connsiteY1" fmla="*/ 2301921 h 2543175"/>
              <a:gd name="connsiteX2" fmla="*/ 0 w 2793100"/>
              <a:gd name="connsiteY2" fmla="*/ 2543175 h 2543175"/>
              <a:gd name="connsiteX3" fmla="*/ 0 w 2793100"/>
              <a:gd name="connsiteY3" fmla="*/ 241254 h 2543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93100" h="2543175">
                <a:moveTo>
                  <a:pt x="2793100" y="0"/>
                </a:moveTo>
                <a:lnTo>
                  <a:pt x="2793100" y="2301921"/>
                </a:lnTo>
                <a:lnTo>
                  <a:pt x="0" y="2543175"/>
                </a:lnTo>
                <a:lnTo>
                  <a:pt x="0" y="241254"/>
                </a:lnTo>
                <a:close/>
              </a:path>
            </a:pathLst>
          </a:custGeom>
          <a:ln w="50800">
            <a:solidFill>
              <a:schemeClr val="bg1"/>
            </a:solidFill>
            <a:miter lim="800000"/>
          </a:ln>
        </p:spPr>
        <p:txBody>
          <a:bodyPr wrap="square" anchor="ctr" anchorCtr="0">
            <a:noAutofit/>
          </a:bodyPr>
          <a:lstStyle>
            <a:lvl1pPr rtl="0">
              <a:defRPr/>
            </a:lvl1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DC13FCD0-7089-8A7D-4283-895CE090274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81501" y="3248024"/>
            <a:ext cx="2793099" cy="2543175"/>
          </a:xfrm>
          <a:custGeom>
            <a:avLst/>
            <a:gdLst>
              <a:gd name="connsiteX0" fmla="*/ 0 w 2793099"/>
              <a:gd name="connsiteY0" fmla="*/ 0 h 2543175"/>
              <a:gd name="connsiteX1" fmla="*/ 9 w 2793099"/>
              <a:gd name="connsiteY1" fmla="*/ 0 h 2543175"/>
              <a:gd name="connsiteX2" fmla="*/ 2793099 w 2793099"/>
              <a:gd name="connsiteY2" fmla="*/ 256200 h 2543175"/>
              <a:gd name="connsiteX3" fmla="*/ 2793099 w 2793099"/>
              <a:gd name="connsiteY3" fmla="*/ 2543175 h 2543175"/>
              <a:gd name="connsiteX4" fmla="*/ 0 w 2793099"/>
              <a:gd name="connsiteY4" fmla="*/ 2283228 h 2543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93099" h="2543175">
                <a:moveTo>
                  <a:pt x="0" y="0"/>
                </a:moveTo>
                <a:lnTo>
                  <a:pt x="9" y="0"/>
                </a:lnTo>
                <a:lnTo>
                  <a:pt x="2793099" y="256200"/>
                </a:lnTo>
                <a:lnTo>
                  <a:pt x="2793099" y="2543175"/>
                </a:lnTo>
                <a:lnTo>
                  <a:pt x="0" y="2283228"/>
                </a:lnTo>
                <a:close/>
              </a:path>
            </a:pathLst>
          </a:custGeom>
          <a:ln w="50800">
            <a:solidFill>
              <a:schemeClr val="bg1"/>
            </a:solidFill>
            <a:miter lim="800000"/>
          </a:ln>
        </p:spPr>
        <p:txBody>
          <a:bodyPr wrap="square" anchor="ctr" anchorCtr="0">
            <a:noAutofit/>
          </a:bodyPr>
          <a:lstStyle/>
          <a:p>
            <a:r>
              <a:rPr lang="en-US" dirty="0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860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E6930-03BA-53BB-E23F-742295C72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35797B6-9169-60FC-C7D0-CB64D4C1CF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4415186-3DC9-A6F0-556B-C58CDD4AC5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9B4420-1C4C-1D59-D8CB-1E2CF5C598A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92800" y="1800000"/>
            <a:ext cx="6217200" cy="40959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9976A3-00B8-89C0-9F08-0D1646822C67}"/>
              </a:ext>
            </a:extLst>
          </p:cNvPr>
          <p:cNvCxnSpPr>
            <a:cxnSpLocks/>
          </p:cNvCxnSpPr>
          <p:nvPr userDrawn="1"/>
        </p:nvCxnSpPr>
        <p:spPr>
          <a:xfrm>
            <a:off x="446400" y="6400800"/>
            <a:ext cx="112979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115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F8D228-80BA-BFEB-F492-1CC858A842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C381A1-705D-9889-FD0B-6002E2D925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16D8575-C20F-19A2-9015-4815B13FDBC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92801" y="1800000"/>
            <a:ext cx="4593599" cy="40959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939AC4A9-0A91-382B-FFA1-E7FE818AFF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23066" y="1800000"/>
            <a:ext cx="4593599" cy="40959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9104772-57BE-7287-6449-DB6B6E838AFF}"/>
              </a:ext>
            </a:extLst>
          </p:cNvPr>
          <p:cNvCxnSpPr>
            <a:cxnSpLocks/>
          </p:cNvCxnSpPr>
          <p:nvPr userDrawn="1"/>
        </p:nvCxnSpPr>
        <p:spPr>
          <a:xfrm>
            <a:off x="446400" y="6400800"/>
            <a:ext cx="112979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9F5CB7E6-2235-339A-DA56-149A36109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149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(right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54FEB-FE9A-33CC-7D12-CF4C52336E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2799" y="1270704"/>
            <a:ext cx="5481387" cy="646331"/>
          </a:xfrm>
        </p:spPr>
        <p:txBody>
          <a:bodyPr/>
          <a:lstStyle>
            <a:lvl1pPr>
              <a:defRPr sz="4200"/>
            </a:lvl1pPr>
          </a:lstStyle>
          <a:p>
            <a:r>
              <a:rPr lang="en-GB"/>
              <a:t>Title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EC370-67C1-5FBA-13B7-5817040C7E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05FA8-EB3A-28C6-B2F6-39F660CC45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242F36E-A532-AFE2-E6F0-A1FD235A62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95350" y="2201779"/>
            <a:ext cx="5481387" cy="3694196"/>
          </a:xfrm>
          <a:noFill/>
        </p:spPr>
        <p:txBody>
          <a:bodyPr/>
          <a:lstStyle>
            <a:lvl1pPr>
              <a:spcAft>
                <a:spcPts val="450"/>
              </a:spcAft>
              <a:defRPr/>
            </a:lvl1pPr>
            <a:lvl3pPr>
              <a:spcBef>
                <a:spcPts val="800"/>
              </a:spcBef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7EF1232-39E8-E715-F085-B0AD111B7E6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170738" y="1155700"/>
            <a:ext cx="3248025" cy="4378325"/>
          </a:xfrm>
          <a:custGeom>
            <a:avLst/>
            <a:gdLst>
              <a:gd name="connsiteX0" fmla="*/ 3248008 w 3248025"/>
              <a:gd name="connsiteY0" fmla="*/ 0 h 4378325"/>
              <a:gd name="connsiteX1" fmla="*/ 3248025 w 3248025"/>
              <a:gd name="connsiteY1" fmla="*/ 0 h 4378325"/>
              <a:gd name="connsiteX2" fmla="*/ 3248025 w 3248025"/>
              <a:gd name="connsiteY2" fmla="*/ 4003932 h 4378325"/>
              <a:gd name="connsiteX3" fmla="*/ 0 w 3248025"/>
              <a:gd name="connsiteY3" fmla="*/ 4378325 h 4378325"/>
              <a:gd name="connsiteX4" fmla="*/ 0 w 3248025"/>
              <a:gd name="connsiteY4" fmla="*/ 384089 h 437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8025" h="4378325">
                <a:moveTo>
                  <a:pt x="3248008" y="0"/>
                </a:moveTo>
                <a:lnTo>
                  <a:pt x="3248025" y="0"/>
                </a:lnTo>
                <a:lnTo>
                  <a:pt x="3248025" y="4003932"/>
                </a:lnTo>
                <a:lnTo>
                  <a:pt x="0" y="4378325"/>
                </a:lnTo>
                <a:lnTo>
                  <a:pt x="0" y="384089"/>
                </a:lnTo>
                <a:close/>
              </a:path>
            </a:pathLst>
          </a:custGeom>
          <a:noFill/>
          <a:ln w="50800">
            <a:solidFill>
              <a:schemeClr val="bg1"/>
            </a:solidFill>
            <a:miter lim="800000"/>
          </a:ln>
        </p:spPr>
        <p:txBody>
          <a:bodyPr wrap="square" anchor="ctr" anchorCtr="0">
            <a:noAutofit/>
          </a:bodyPr>
          <a:lstStyle/>
          <a:p>
            <a:r>
              <a:rPr lang="en-US" dirty="0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90058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(right, no border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54FEB-FE9A-33CC-7D12-CF4C52336E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2799" y="1270704"/>
            <a:ext cx="5481387" cy="646331"/>
          </a:xfrm>
        </p:spPr>
        <p:txBody>
          <a:bodyPr/>
          <a:lstStyle>
            <a:lvl1pPr>
              <a:defRPr sz="4200"/>
            </a:lvl1pPr>
          </a:lstStyle>
          <a:p>
            <a:r>
              <a:rPr lang="en-GB"/>
              <a:t>Title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EC370-67C1-5FBA-13B7-5817040C7E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05FA8-EB3A-28C6-B2F6-39F660CC45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242F36E-A532-AFE2-E6F0-A1FD235A62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95350" y="2201779"/>
            <a:ext cx="5481387" cy="3694196"/>
          </a:xfrm>
          <a:noFill/>
        </p:spPr>
        <p:txBody>
          <a:bodyPr/>
          <a:lstStyle>
            <a:lvl1pPr>
              <a:spcAft>
                <a:spcPts val="450"/>
              </a:spcAft>
              <a:defRPr/>
            </a:lvl1pPr>
            <a:lvl3pPr>
              <a:spcBef>
                <a:spcPts val="800"/>
              </a:spcBef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E5EEF46-1DFA-56F6-946A-9B70455136D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170738" y="1270000"/>
            <a:ext cx="3262312" cy="4625975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67292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(left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54FEB-FE9A-33CC-7D12-CF4C52336E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45035" y="1270704"/>
            <a:ext cx="5481387" cy="646331"/>
          </a:xfrm>
        </p:spPr>
        <p:txBody>
          <a:bodyPr/>
          <a:lstStyle>
            <a:lvl1pPr>
              <a:defRPr sz="4200"/>
            </a:lvl1pPr>
          </a:lstStyle>
          <a:p>
            <a:r>
              <a:rPr lang="en-GB"/>
              <a:t>Title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EC370-67C1-5FBA-13B7-5817040C7E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05FA8-EB3A-28C6-B2F6-39F660CC45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242F36E-A532-AFE2-E6F0-A1FD235A62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47586" y="2201779"/>
            <a:ext cx="5481387" cy="3694196"/>
          </a:xfrm>
          <a:noFill/>
        </p:spPr>
        <p:txBody>
          <a:bodyPr/>
          <a:lstStyle>
            <a:lvl1pPr>
              <a:spcAft>
                <a:spcPts val="450"/>
              </a:spcAft>
              <a:defRPr/>
            </a:lvl1pPr>
            <a:lvl3pPr>
              <a:spcBef>
                <a:spcPts val="800"/>
              </a:spcBef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7EF1232-39E8-E715-F085-B0AD111B7E6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5350" y="1155700"/>
            <a:ext cx="3248025" cy="4378325"/>
          </a:xfrm>
          <a:custGeom>
            <a:avLst/>
            <a:gdLst>
              <a:gd name="connsiteX0" fmla="*/ 3248008 w 3248025"/>
              <a:gd name="connsiteY0" fmla="*/ 0 h 4378325"/>
              <a:gd name="connsiteX1" fmla="*/ 3248025 w 3248025"/>
              <a:gd name="connsiteY1" fmla="*/ 0 h 4378325"/>
              <a:gd name="connsiteX2" fmla="*/ 3248025 w 3248025"/>
              <a:gd name="connsiteY2" fmla="*/ 4003932 h 4378325"/>
              <a:gd name="connsiteX3" fmla="*/ 0 w 3248025"/>
              <a:gd name="connsiteY3" fmla="*/ 4378325 h 4378325"/>
              <a:gd name="connsiteX4" fmla="*/ 0 w 3248025"/>
              <a:gd name="connsiteY4" fmla="*/ 384089 h 437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8025" h="4378325">
                <a:moveTo>
                  <a:pt x="3248008" y="0"/>
                </a:moveTo>
                <a:lnTo>
                  <a:pt x="3248025" y="0"/>
                </a:lnTo>
                <a:lnTo>
                  <a:pt x="3248025" y="4003932"/>
                </a:lnTo>
                <a:lnTo>
                  <a:pt x="0" y="4378325"/>
                </a:lnTo>
                <a:lnTo>
                  <a:pt x="0" y="384089"/>
                </a:lnTo>
                <a:close/>
              </a:path>
            </a:pathLst>
          </a:custGeom>
          <a:noFill/>
          <a:ln w="50800">
            <a:solidFill>
              <a:schemeClr val="bg1"/>
            </a:solidFill>
          </a:ln>
        </p:spPr>
        <p:txBody>
          <a:bodyPr wrap="square" anchor="ctr" anchorCtr="0">
            <a:noAutofit/>
          </a:bodyPr>
          <a:lstStyle/>
          <a:p>
            <a:r>
              <a:rPr lang="en-US" dirty="0" smtClean="0"/>
              <a:t>Click icon to add picture</a:t>
            </a:r>
            <a:endParaRPr lang="en-GB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AD0C9D1-0BFD-D8BA-8ACD-2DF4970C10E0}"/>
              </a:ext>
            </a:extLst>
          </p:cNvPr>
          <p:cNvCxnSpPr>
            <a:cxnSpLocks/>
          </p:cNvCxnSpPr>
          <p:nvPr userDrawn="1"/>
        </p:nvCxnSpPr>
        <p:spPr>
          <a:xfrm>
            <a:off x="446400" y="6400800"/>
            <a:ext cx="112979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82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on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5835E9CE-8CCD-2F1B-41A0-35700F17216A}"/>
              </a:ext>
            </a:extLst>
          </p:cNvPr>
          <p:cNvSpPr>
            <a:spLocks/>
          </p:cNvSpPr>
          <p:nvPr userDrawn="1"/>
        </p:nvSpPr>
        <p:spPr>
          <a:xfrm rot="16200000">
            <a:off x="3797688" y="-691582"/>
            <a:ext cx="3645029" cy="7663617"/>
          </a:xfrm>
          <a:custGeom>
            <a:avLst/>
            <a:gdLst>
              <a:gd name="connsiteX0" fmla="*/ 3645029 w 3645029"/>
              <a:gd name="connsiteY0" fmla="*/ 3668804 h 7663617"/>
              <a:gd name="connsiteX1" fmla="*/ 2961398 w 3645029"/>
              <a:gd name="connsiteY1" fmla="*/ 7663617 h 7663617"/>
              <a:gd name="connsiteX2" fmla="*/ 940010 w 3645029"/>
              <a:gd name="connsiteY2" fmla="*/ 7663617 h 7663617"/>
              <a:gd name="connsiteX3" fmla="*/ 0 w 3645029"/>
              <a:gd name="connsiteY3" fmla="*/ 3402430 h 7663617"/>
              <a:gd name="connsiteX4" fmla="*/ 582257 w 3645029"/>
              <a:gd name="connsiteY4" fmla="*/ 0 h 7663617"/>
              <a:gd name="connsiteX5" fmla="*/ 2835698 w 3645029"/>
              <a:gd name="connsiteY5" fmla="*/ 0 h 7663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45029" h="7663617">
                <a:moveTo>
                  <a:pt x="3645029" y="3668804"/>
                </a:moveTo>
                <a:lnTo>
                  <a:pt x="2961398" y="7663617"/>
                </a:lnTo>
                <a:lnTo>
                  <a:pt x="940010" y="7663617"/>
                </a:lnTo>
                <a:lnTo>
                  <a:pt x="0" y="3402430"/>
                </a:lnTo>
                <a:lnTo>
                  <a:pt x="582257" y="0"/>
                </a:lnTo>
                <a:lnTo>
                  <a:pt x="2835698" y="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656D39-00E2-3D75-A589-E84FFB3BD69E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2454442" y="2946383"/>
            <a:ext cx="6660682" cy="307777"/>
          </a:xfrm>
        </p:spPr>
        <p:txBody>
          <a:bodyPr lIns="0" rIns="0">
            <a:sp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C49C1-E33C-EF10-364A-487EC7380881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454442" y="1789652"/>
            <a:ext cx="6660682" cy="1052288"/>
          </a:xfrm>
        </p:spPr>
        <p:txBody>
          <a:bodyPr lIns="0" rIns="0" anchor="b" anchorCtr="0">
            <a:noAutofit/>
          </a:bodyPr>
          <a:lstStyle>
            <a:lvl1pPr algn="l">
              <a:lnSpc>
                <a:spcPts val="4200"/>
              </a:lnSpc>
              <a:defRPr sz="4000" b="1"/>
            </a:lvl1pPr>
          </a:lstStyle>
          <a:p>
            <a:r>
              <a:rPr lang="en-GB" dirty="0"/>
              <a:t>Title</a:t>
            </a:r>
          </a:p>
        </p:txBody>
      </p:sp>
      <p:sp>
        <p:nvSpPr>
          <p:cNvPr id="31" name="Footer Placeholder 30">
            <a:extLst>
              <a:ext uri="{FF2B5EF4-FFF2-40B4-BE49-F238E27FC236}">
                <a16:creationId xmlns:a16="http://schemas.microsoft.com/office/drawing/2014/main" id="{957AFA69-8D8A-F969-3CB6-61CF09A62784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32" name="Slide Number Placeholder 31">
            <a:extLst>
              <a:ext uri="{FF2B5EF4-FFF2-40B4-BE49-F238E27FC236}">
                <a16:creationId xmlns:a16="http://schemas.microsoft.com/office/drawing/2014/main" id="{3815C6E9-DC56-74F3-B12A-4A5FA1C75B34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96EED6C-F399-7D55-2214-8F0E6AD6EDC2}"/>
              </a:ext>
            </a:extLst>
          </p:cNvPr>
          <p:cNvGrpSpPr/>
          <p:nvPr userDrawn="1"/>
        </p:nvGrpSpPr>
        <p:grpSpPr>
          <a:xfrm>
            <a:off x="1333500" y="436462"/>
            <a:ext cx="8829677" cy="5377197"/>
            <a:chOff x="1333500" y="436462"/>
            <a:chExt cx="8829678" cy="5377197"/>
          </a:xfrm>
        </p:grpSpPr>
        <p:sp>
          <p:nvSpPr>
            <p:cNvPr id="35" name="Parallelogram 34">
              <a:extLst>
                <a:ext uri="{FF2B5EF4-FFF2-40B4-BE49-F238E27FC236}">
                  <a16:creationId xmlns:a16="http://schemas.microsoft.com/office/drawing/2014/main" id="{DE23C481-A2B6-8480-AF24-4F952FBA6CED}"/>
                </a:ext>
              </a:extLst>
            </p:cNvPr>
            <p:cNvSpPr>
              <a:spLocks/>
            </p:cNvSpPr>
            <p:nvPr userDrawn="1"/>
          </p:nvSpPr>
          <p:spPr>
            <a:xfrm rot="16200000">
              <a:off x="3413891" y="-935628"/>
              <a:ext cx="5123789" cy="8374784"/>
            </a:xfrm>
            <a:prstGeom prst="parallelogram">
              <a:avLst>
                <a:gd name="adj" fmla="val 27971"/>
              </a:avLst>
            </a:prstGeom>
            <a:no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6" name="Parallelogram 35">
              <a:extLst>
                <a:ext uri="{FF2B5EF4-FFF2-40B4-BE49-F238E27FC236}">
                  <a16:creationId xmlns:a16="http://schemas.microsoft.com/office/drawing/2014/main" id="{ADCB9DFC-B328-D184-7EE7-391F6386D621}"/>
                </a:ext>
              </a:extLst>
            </p:cNvPr>
            <p:cNvSpPr>
              <a:spLocks/>
            </p:cNvSpPr>
            <p:nvPr userDrawn="1"/>
          </p:nvSpPr>
          <p:spPr>
            <a:xfrm rot="5400000" flipH="1">
              <a:off x="2704156" y="-934194"/>
              <a:ext cx="5377197" cy="8118510"/>
            </a:xfrm>
            <a:prstGeom prst="parallelogram">
              <a:avLst>
                <a:gd name="adj" fmla="val 33306"/>
              </a:avLst>
            </a:prstGeom>
            <a:no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3A1B2563-B9EE-7E8B-D48C-51200BE183D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54442" y="3488598"/>
            <a:ext cx="4283242" cy="246221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None/>
              <a:defRPr sz="1600" b="0">
                <a:latin typeface="+mn-lt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0627226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(left, no border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54FEB-FE9A-33CC-7D12-CF4C52336E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45035" y="1270704"/>
            <a:ext cx="5481387" cy="646331"/>
          </a:xfrm>
        </p:spPr>
        <p:txBody>
          <a:bodyPr/>
          <a:lstStyle>
            <a:lvl1pPr>
              <a:defRPr sz="4200"/>
            </a:lvl1pPr>
          </a:lstStyle>
          <a:p>
            <a:r>
              <a:rPr lang="en-GB"/>
              <a:t>Title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EC370-67C1-5FBA-13B7-5817040C7E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05FA8-EB3A-28C6-B2F6-39F660CC45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242F36E-A532-AFE2-E6F0-A1FD235A62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47586" y="2201779"/>
            <a:ext cx="5481387" cy="3694196"/>
          </a:xfrm>
          <a:noFill/>
        </p:spPr>
        <p:txBody>
          <a:bodyPr/>
          <a:lstStyle>
            <a:lvl1pPr>
              <a:spcAft>
                <a:spcPts val="450"/>
              </a:spcAft>
              <a:defRPr/>
            </a:lvl1pPr>
            <a:lvl3pPr>
              <a:spcBef>
                <a:spcPts val="800"/>
              </a:spcBef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AD0C9D1-0BFD-D8BA-8ACD-2DF4970C10E0}"/>
              </a:ext>
            </a:extLst>
          </p:cNvPr>
          <p:cNvCxnSpPr>
            <a:cxnSpLocks/>
          </p:cNvCxnSpPr>
          <p:nvPr userDrawn="1"/>
        </p:nvCxnSpPr>
        <p:spPr>
          <a:xfrm>
            <a:off x="446400" y="6400800"/>
            <a:ext cx="112979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BC4DC3F-04E3-F7B7-C759-93EF71C3A63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95350" y="1270704"/>
            <a:ext cx="3262313" cy="4625271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29156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ith quot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EC370-67C1-5FBA-13B7-5817040C7E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05FA8-EB3A-28C6-B2F6-39F660CC45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242F36E-A532-AFE2-E6F0-A1FD235A62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10250" y="1724027"/>
            <a:ext cx="4618723" cy="4171948"/>
          </a:xfrm>
          <a:noFill/>
        </p:spPr>
        <p:txBody>
          <a:bodyPr/>
          <a:lstStyle>
            <a:lvl2pPr marL="0" indent="0">
              <a:spcBef>
                <a:spcPts val="0"/>
              </a:spcBef>
              <a:spcAft>
                <a:spcPts val="1800"/>
              </a:spcAft>
              <a:buNone/>
              <a:defRPr sz="2200">
                <a:latin typeface="+mj-lt"/>
              </a:defRPr>
            </a:lvl2pPr>
            <a:lvl3pPr marL="0" indent="0">
              <a:spcAft>
                <a:spcPts val="500"/>
              </a:spcAft>
              <a:buNone/>
              <a:defRPr i="1"/>
            </a:lvl3pPr>
            <a:lvl4pPr marL="0" indent="0">
              <a:spcBef>
                <a:spcPts val="0"/>
              </a:spcBef>
              <a:buNone/>
              <a:defRPr sz="1400"/>
            </a:lvl4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AD0C9D1-0BFD-D8BA-8ACD-2DF4970C10E0}"/>
              </a:ext>
            </a:extLst>
          </p:cNvPr>
          <p:cNvCxnSpPr>
            <a:cxnSpLocks/>
          </p:cNvCxnSpPr>
          <p:nvPr userDrawn="1"/>
        </p:nvCxnSpPr>
        <p:spPr>
          <a:xfrm>
            <a:off x="446400" y="6400800"/>
            <a:ext cx="112979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BC4DC3F-04E3-F7B7-C759-93EF71C3A63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95350" y="1724026"/>
            <a:ext cx="4476750" cy="4171949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8FF803BC-049B-14DC-1304-191E4DB3E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800" y="860296"/>
            <a:ext cx="9723865" cy="646331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145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ith quotes (framed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EC370-67C1-5FBA-13B7-5817040C7E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05FA8-EB3A-28C6-B2F6-39F660CC45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9FA198D-4BC7-0018-CD66-4494A66966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247900" y="1506626"/>
            <a:ext cx="8181073" cy="4560795"/>
          </a:xfrm>
          <a:custGeom>
            <a:avLst/>
            <a:gdLst>
              <a:gd name="connsiteX0" fmla="*/ 8181073 w 8181073"/>
              <a:gd name="connsiteY0" fmla="*/ 0 h 4560795"/>
              <a:gd name="connsiteX1" fmla="*/ 8181073 w 8181073"/>
              <a:gd name="connsiteY1" fmla="*/ 3844749 h 4560795"/>
              <a:gd name="connsiteX2" fmla="*/ 0 w 8181073"/>
              <a:gd name="connsiteY2" fmla="*/ 4560795 h 4560795"/>
              <a:gd name="connsiteX3" fmla="*/ 0 w 8181073"/>
              <a:gd name="connsiteY3" fmla="*/ 716046 h 456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81073" h="4560795">
                <a:moveTo>
                  <a:pt x="8181073" y="0"/>
                </a:moveTo>
                <a:lnTo>
                  <a:pt x="8181073" y="3844749"/>
                </a:lnTo>
                <a:lnTo>
                  <a:pt x="0" y="4560795"/>
                </a:lnTo>
                <a:lnTo>
                  <a:pt x="0" y="716046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3168000" tIns="756000" rIns="72000" bIns="144000">
            <a:noAutofit/>
          </a:bodyPr>
          <a:lstStyle>
            <a:lvl2pPr marL="0" indent="0">
              <a:spcBef>
                <a:spcPts val="0"/>
              </a:spcBef>
              <a:spcAft>
                <a:spcPts val="1800"/>
              </a:spcAft>
              <a:buNone/>
              <a:defRPr sz="2200">
                <a:latin typeface="+mj-lt"/>
              </a:defRPr>
            </a:lvl2pPr>
            <a:lvl3pPr marL="0" indent="0">
              <a:spcAft>
                <a:spcPts val="500"/>
              </a:spcAft>
              <a:buNone/>
              <a:defRPr i="1"/>
            </a:lvl3pPr>
            <a:lvl4pPr marL="0" indent="0">
              <a:spcBef>
                <a:spcPts val="0"/>
              </a:spcBef>
              <a:buNone/>
              <a:defRPr sz="1400"/>
            </a:lvl4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AD0C9D1-0BFD-D8BA-8ACD-2DF4970C10E0}"/>
              </a:ext>
            </a:extLst>
          </p:cNvPr>
          <p:cNvCxnSpPr>
            <a:cxnSpLocks/>
          </p:cNvCxnSpPr>
          <p:nvPr userDrawn="1"/>
        </p:nvCxnSpPr>
        <p:spPr>
          <a:xfrm>
            <a:off x="446400" y="6400800"/>
            <a:ext cx="112979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BC4DC3F-04E3-F7B7-C759-93EF71C3A63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347738" y="2271568"/>
            <a:ext cx="3703292" cy="3451152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8FF803BC-049B-14DC-1304-191E4DB3E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800" y="860296"/>
            <a:ext cx="9723865" cy="646331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12021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">
    <p:bg>
      <p:bgPr>
        <a:solidFill>
          <a:srgbClr val="D7F0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955FF6-4DA9-1FE2-7BB6-7E2AABC78B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C9BBCD-98BD-C146-59D3-FB9A6538B7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716BF36-878A-D13A-05FA-31832C9685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400425" y="1095375"/>
            <a:ext cx="5505450" cy="4419600"/>
          </a:xfrm>
          <a:custGeom>
            <a:avLst/>
            <a:gdLst>
              <a:gd name="connsiteX0" fmla="*/ 5505449 w 5505450"/>
              <a:gd name="connsiteY0" fmla="*/ 0 h 4419600"/>
              <a:gd name="connsiteX1" fmla="*/ 5505450 w 5505450"/>
              <a:gd name="connsiteY1" fmla="*/ 0 h 4419600"/>
              <a:gd name="connsiteX2" fmla="*/ 5505450 w 5505450"/>
              <a:gd name="connsiteY2" fmla="*/ 3861480 h 4419600"/>
              <a:gd name="connsiteX3" fmla="*/ 0 w 5505450"/>
              <a:gd name="connsiteY3" fmla="*/ 4419600 h 4419600"/>
              <a:gd name="connsiteX4" fmla="*/ 0 w 5505450"/>
              <a:gd name="connsiteY4" fmla="*/ 558120 h 441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05450" h="4419600">
                <a:moveTo>
                  <a:pt x="5505449" y="0"/>
                </a:moveTo>
                <a:lnTo>
                  <a:pt x="5505450" y="0"/>
                </a:lnTo>
                <a:lnTo>
                  <a:pt x="5505450" y="3861480"/>
                </a:lnTo>
                <a:lnTo>
                  <a:pt x="0" y="4419600"/>
                </a:lnTo>
                <a:lnTo>
                  <a:pt x="0" y="558120"/>
                </a:lnTo>
                <a:close/>
              </a:path>
            </a:pathLst>
          </a:custGeom>
          <a:solidFill>
            <a:srgbClr val="005F4B"/>
          </a:solidFill>
          <a:ln w="50800">
            <a:solidFill>
              <a:schemeClr val="bg1"/>
            </a:solidFill>
            <a:miter lim="800000"/>
          </a:ln>
        </p:spPr>
        <p:txBody>
          <a:bodyPr wrap="square" lIns="468000" tIns="1980000" rIns="468000" bIns="288000">
            <a:noAutofit/>
          </a:bodyPr>
          <a:lstStyle>
            <a:lvl1pPr>
              <a:defRPr sz="2600" b="0">
                <a:solidFill>
                  <a:schemeClr val="bg1"/>
                </a:solidFill>
                <a:latin typeface="+mn-lt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D55AC0-BD65-EF90-C189-92466FCA83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00425" y="2064856"/>
            <a:ext cx="5505450" cy="800219"/>
          </a:xfrm>
        </p:spPr>
        <p:txBody>
          <a:bodyPr lIns="72000" rIns="72000"/>
          <a:lstStyle>
            <a:lvl1pPr algn="ctr">
              <a:defRPr sz="5200">
                <a:solidFill>
                  <a:schemeClr val="bg1"/>
                </a:solidFill>
              </a:defRPr>
            </a:lvl1pPr>
          </a:lstStyle>
          <a:p>
            <a:r>
              <a:rPr lang="en-GB"/>
              <a:t>Question #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97255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1E528-230B-C709-E26D-C5A7289B5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800" y="855920"/>
            <a:ext cx="9723865" cy="369332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CA202C-7E37-180A-8225-C0E223843B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04E08C-41B2-1D74-513D-954B5101EC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95BB3D91-43C9-4F97-44E0-1B9B1BDBD264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892801" y="1800000"/>
            <a:ext cx="10394324" cy="4095975"/>
          </a:xfrm>
        </p:spPr>
        <p:txBody>
          <a:bodyPr/>
          <a:lstStyle/>
          <a:p>
            <a:r>
              <a:rPr lang="en-US" dirty="0" smtClean="0"/>
              <a:t>Click icon to add table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75828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1E7DA-F2C7-A267-C269-3A1FDC40F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800" y="855920"/>
            <a:ext cx="9723865" cy="369332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12646D-BB95-E54C-EBE5-068968677A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6B0EF9-14AF-5E26-3BB8-381C54C5C5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BF555CAE-4C8A-EDFF-9F68-7C7FAD760373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892801" y="1800000"/>
            <a:ext cx="10394324" cy="4095975"/>
          </a:xfrm>
        </p:spPr>
        <p:txBody>
          <a:bodyPr/>
          <a:lstStyle/>
          <a:p>
            <a:r>
              <a:rPr lang="en-US" dirty="0" smtClean="0"/>
              <a:t>Click icon to add chart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14150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845EC-17EE-95B7-B5F6-E68EF6212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0242" y="1990547"/>
            <a:ext cx="9723865" cy="2400657"/>
          </a:xfrm>
        </p:spPr>
        <p:txBody>
          <a:bodyPr anchor="ctr" anchorCtr="1"/>
          <a:lstStyle>
            <a:lvl1pPr algn="ctr">
              <a:defRPr sz="78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C468E0-7074-66C0-61D5-358C16950C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0722D2-F821-B277-00C1-C78FF5DEDA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0904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e with sub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845EC-17EE-95B7-B5F6-E68EF62125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10242" y="2200096"/>
            <a:ext cx="9723865" cy="1200329"/>
          </a:xfrm>
        </p:spPr>
        <p:txBody>
          <a:bodyPr anchor="ctr" anchorCtr="1"/>
          <a:lstStyle>
            <a:lvl1pPr algn="ctr">
              <a:defRPr sz="7800"/>
            </a:lvl1pPr>
          </a:lstStyle>
          <a:p>
            <a:r>
              <a:rPr lang="en-GB"/>
              <a:t>Title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C468E0-7074-66C0-61D5-358C16950C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0722D2-F821-B277-00C1-C78FF5DEDA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A47A9D3-250D-1E72-F600-348249FD7B1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06487" y="3623984"/>
            <a:ext cx="9731375" cy="1046441"/>
          </a:xfrm>
        </p:spPr>
        <p:txBody>
          <a:bodyPr/>
          <a:lstStyle>
            <a:lvl1pPr algn="ctr">
              <a:defRPr sz="3000">
                <a:latin typeface="+mn-lt"/>
              </a:defRPr>
            </a:lvl1pPr>
            <a:lvl2pPr algn="ctr">
              <a:defRPr sz="3000">
                <a:latin typeface="+mn-lt"/>
              </a:defRPr>
            </a:lvl2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0321536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e sub onl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C468E0-7074-66C0-61D5-358C16950C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0722D2-F821-B277-00C1-C78FF5DEDA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A47A9D3-250D-1E72-F600-348249FD7B1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54112" y="3211201"/>
            <a:ext cx="9731375" cy="1046441"/>
          </a:xfrm>
        </p:spPr>
        <p:txBody>
          <a:bodyPr/>
          <a:lstStyle>
            <a:lvl1pPr algn="ctr">
              <a:defRPr sz="3000">
                <a:latin typeface="+mn-lt"/>
              </a:defRPr>
            </a:lvl1pPr>
            <a:lvl2pPr algn="ctr">
              <a:defRPr sz="3000">
                <a:latin typeface="+mn-lt"/>
              </a:defRPr>
            </a:lvl2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946852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6E095-5C92-B3FA-98EF-F8D29D65C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AB70C6-1402-BAFB-5888-9A2A22CFDB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C90A9-7F28-ED47-774D-23946E1C5B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EB763A5-9F1A-C075-05B3-D8A2A3C528A8}"/>
              </a:ext>
            </a:extLst>
          </p:cNvPr>
          <p:cNvCxnSpPr>
            <a:cxnSpLocks/>
          </p:cNvCxnSpPr>
          <p:nvPr userDrawn="1"/>
        </p:nvCxnSpPr>
        <p:spPr>
          <a:xfrm>
            <a:off x="446400" y="6400800"/>
            <a:ext cx="112979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3591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 (text left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30">
            <a:extLst>
              <a:ext uri="{FF2B5EF4-FFF2-40B4-BE49-F238E27FC236}">
                <a16:creationId xmlns:a16="http://schemas.microsoft.com/office/drawing/2014/main" id="{957AFA69-8D8A-F969-3CB6-61CF09A62784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32" name="Slide Number Placeholder 31">
            <a:extLst>
              <a:ext uri="{FF2B5EF4-FFF2-40B4-BE49-F238E27FC236}">
                <a16:creationId xmlns:a16="http://schemas.microsoft.com/office/drawing/2014/main" id="{3815C6E9-DC56-74F3-B12A-4A5FA1C75B34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7700C8E0-7DF4-F58B-B4FB-4F1AB5BCF3DE}"/>
              </a:ext>
            </a:extLst>
          </p:cNvPr>
          <p:cNvSpPr>
            <a:spLocks/>
          </p:cNvSpPr>
          <p:nvPr userDrawn="1"/>
        </p:nvSpPr>
        <p:spPr>
          <a:xfrm rot="16200000">
            <a:off x="1917040" y="1335668"/>
            <a:ext cx="3330716" cy="4154507"/>
          </a:xfrm>
          <a:custGeom>
            <a:avLst/>
            <a:gdLst>
              <a:gd name="connsiteX0" fmla="*/ 3330716 w 3330716"/>
              <a:gd name="connsiteY0" fmla="*/ 1832459 h 4154507"/>
              <a:gd name="connsiteX1" fmla="*/ 2689645 w 3330716"/>
              <a:gd name="connsiteY1" fmla="*/ 4154507 h 4154507"/>
              <a:gd name="connsiteX2" fmla="*/ 605575 w 3330716"/>
              <a:gd name="connsiteY2" fmla="*/ 4154507 h 4154507"/>
              <a:gd name="connsiteX3" fmla="*/ 0 w 3330716"/>
              <a:gd name="connsiteY3" fmla="*/ 1769796 h 4154507"/>
              <a:gd name="connsiteX4" fmla="*/ 488606 w 3330716"/>
              <a:gd name="connsiteY4" fmla="*/ 0 h 4154507"/>
              <a:gd name="connsiteX5" fmla="*/ 2865380 w 3330716"/>
              <a:gd name="connsiteY5" fmla="*/ 0 h 4154507"/>
              <a:gd name="connsiteX6" fmla="*/ 3330716 w 3330716"/>
              <a:gd name="connsiteY6" fmla="*/ 1832459 h 4154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30716" h="4154507">
                <a:moveTo>
                  <a:pt x="3330716" y="1832459"/>
                </a:moveTo>
                <a:lnTo>
                  <a:pt x="2689645" y="4154507"/>
                </a:lnTo>
                <a:lnTo>
                  <a:pt x="605575" y="4154507"/>
                </a:lnTo>
                <a:lnTo>
                  <a:pt x="0" y="1769796"/>
                </a:lnTo>
                <a:lnTo>
                  <a:pt x="488606" y="0"/>
                </a:lnTo>
                <a:lnTo>
                  <a:pt x="2865380" y="0"/>
                </a:lnTo>
                <a:lnTo>
                  <a:pt x="3330716" y="1832459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B1CE0FD-665C-1DC1-C8D6-2A1006EE5842}"/>
              </a:ext>
            </a:extLst>
          </p:cNvPr>
          <p:cNvSpPr>
            <a:spLocks/>
          </p:cNvSpPr>
          <p:nvPr userDrawn="1"/>
        </p:nvSpPr>
        <p:spPr>
          <a:xfrm rot="16200000">
            <a:off x="1935753" y="811049"/>
            <a:ext cx="971242" cy="1832459"/>
          </a:xfrm>
          <a:custGeom>
            <a:avLst/>
            <a:gdLst>
              <a:gd name="connsiteX0" fmla="*/ 971242 w 971242"/>
              <a:gd name="connsiteY0" fmla="*/ 0 h 1832459"/>
              <a:gd name="connsiteX1" fmla="*/ 465336 w 971242"/>
              <a:gd name="connsiteY1" fmla="*/ 1832459 h 1832459"/>
              <a:gd name="connsiteX2" fmla="*/ 0 w 971242"/>
              <a:gd name="connsiteY2" fmla="*/ 0 h 1832459"/>
              <a:gd name="connsiteX3" fmla="*/ 971242 w 971242"/>
              <a:gd name="connsiteY3" fmla="*/ 0 h 1832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1242" h="1832459">
                <a:moveTo>
                  <a:pt x="971242" y="0"/>
                </a:moveTo>
                <a:lnTo>
                  <a:pt x="465336" y="1832459"/>
                </a:lnTo>
                <a:lnTo>
                  <a:pt x="0" y="0"/>
                </a:lnTo>
                <a:lnTo>
                  <a:pt x="971242" y="0"/>
                </a:lnTo>
                <a:close/>
              </a:path>
            </a:pathLst>
          </a:cu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B7B802-0F62-4DC9-DD7C-FAD40F23274A}"/>
              </a:ext>
            </a:extLst>
          </p:cNvPr>
          <p:cNvSpPr>
            <a:spLocks/>
          </p:cNvSpPr>
          <p:nvPr userDrawn="1"/>
        </p:nvSpPr>
        <p:spPr>
          <a:xfrm rot="16200000">
            <a:off x="3835323" y="3912322"/>
            <a:ext cx="1263946" cy="2384711"/>
          </a:xfrm>
          <a:custGeom>
            <a:avLst/>
            <a:gdLst>
              <a:gd name="connsiteX0" fmla="*/ 1263946 w 1263946"/>
              <a:gd name="connsiteY0" fmla="*/ 2384711 h 2384711"/>
              <a:gd name="connsiteX1" fmla="*/ 0 w 1263946"/>
              <a:gd name="connsiteY1" fmla="*/ 2384710 h 2384711"/>
              <a:gd name="connsiteX2" fmla="*/ 658371 w 1263946"/>
              <a:gd name="connsiteY2" fmla="*/ 0 h 2384711"/>
              <a:gd name="connsiteX3" fmla="*/ 1263946 w 1263946"/>
              <a:gd name="connsiteY3" fmla="*/ 2384711 h 2384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3946" h="2384711">
                <a:moveTo>
                  <a:pt x="1263946" y="2384711"/>
                </a:moveTo>
                <a:lnTo>
                  <a:pt x="0" y="2384710"/>
                </a:lnTo>
                <a:lnTo>
                  <a:pt x="658371" y="0"/>
                </a:lnTo>
                <a:lnTo>
                  <a:pt x="1263946" y="2384711"/>
                </a:lnTo>
                <a:close/>
              </a:path>
            </a:pathLst>
          </a:cu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A056A8-459F-B89F-6D70-E2B7FE0E4EE8}"/>
              </a:ext>
            </a:extLst>
          </p:cNvPr>
          <p:cNvSpPr txBox="1"/>
          <p:nvPr userDrawn="1"/>
        </p:nvSpPr>
        <p:spPr>
          <a:xfrm>
            <a:off x="12368463" y="490835"/>
            <a:ext cx="14317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Format Background</a:t>
            </a:r>
          </a:p>
          <a:p>
            <a:r>
              <a:rPr lang="en-GB" dirty="0"/>
              <a:t>Picture</a:t>
            </a:r>
          </a:p>
        </p:txBody>
      </p:sp>
      <p:sp>
        <p:nvSpPr>
          <p:cNvPr id="16" name="Parallelogram 15">
            <a:extLst>
              <a:ext uri="{FF2B5EF4-FFF2-40B4-BE49-F238E27FC236}">
                <a16:creationId xmlns:a16="http://schemas.microsoft.com/office/drawing/2014/main" id="{8082F506-F862-381B-195D-1C65383BECC1}"/>
              </a:ext>
            </a:extLst>
          </p:cNvPr>
          <p:cNvSpPr>
            <a:spLocks/>
          </p:cNvSpPr>
          <p:nvPr userDrawn="1"/>
        </p:nvSpPr>
        <p:spPr>
          <a:xfrm rot="5400000" flipH="1">
            <a:off x="1160358" y="811211"/>
            <a:ext cx="4615303" cy="5121276"/>
          </a:xfrm>
          <a:prstGeom prst="parallelogram">
            <a:avLst>
              <a:gd name="adj" fmla="val 28178"/>
            </a:avLst>
          </a:prstGeom>
          <a:noFill/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68FAA8-A47E-4235-EEC8-2DFE7E51ABAF}"/>
              </a:ext>
            </a:extLst>
          </p:cNvPr>
          <p:cNvSpPr>
            <a:spLocks noGrp="1"/>
          </p:cNvSpPr>
          <p:nvPr userDrawn="1">
            <p:ph type="body" sz="quarter" idx="13"/>
          </p:nvPr>
        </p:nvSpPr>
        <p:spPr>
          <a:xfrm>
            <a:off x="1959885" y="4175849"/>
            <a:ext cx="3510868" cy="246221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None/>
              <a:defRPr sz="1600" b="0">
                <a:latin typeface="+mn-lt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656D39-00E2-3D75-A589-E84FFB3BD69E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1959885" y="3452860"/>
            <a:ext cx="3510868" cy="719421"/>
          </a:xfrm>
        </p:spPr>
        <p:txBody>
          <a:bodyPr lIns="0" rIns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C49C1-E33C-EF10-364A-487EC7380881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1959885" y="2212900"/>
            <a:ext cx="3510868" cy="1182810"/>
          </a:xfrm>
        </p:spPr>
        <p:txBody>
          <a:bodyPr lIns="0" rIns="0" anchor="b" anchorCtr="0">
            <a:noAutofit/>
          </a:bodyPr>
          <a:lstStyle>
            <a:lvl1pPr algn="l">
              <a:lnSpc>
                <a:spcPts val="4200"/>
              </a:lnSpc>
              <a:defRPr sz="4000" b="1"/>
            </a:lvl1pPr>
          </a:lstStyle>
          <a:p>
            <a:r>
              <a:rPr lang="en-GB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906014350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A79C1-496A-99B9-9D99-5B91EC191F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5AE00-F565-0D8B-13CA-EEB76164A5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BAFD97E-F31F-F9EC-179E-004232169503}"/>
              </a:ext>
            </a:extLst>
          </p:cNvPr>
          <p:cNvCxnSpPr>
            <a:cxnSpLocks/>
          </p:cNvCxnSpPr>
          <p:nvPr userDrawn="1"/>
        </p:nvCxnSpPr>
        <p:spPr>
          <a:xfrm>
            <a:off x="446400" y="6400800"/>
            <a:ext cx="112979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498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 (text right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30">
            <a:extLst>
              <a:ext uri="{FF2B5EF4-FFF2-40B4-BE49-F238E27FC236}">
                <a16:creationId xmlns:a16="http://schemas.microsoft.com/office/drawing/2014/main" id="{957AFA69-8D8A-F969-3CB6-61CF09A62784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32" name="Slide Number Placeholder 31">
            <a:extLst>
              <a:ext uri="{FF2B5EF4-FFF2-40B4-BE49-F238E27FC236}">
                <a16:creationId xmlns:a16="http://schemas.microsoft.com/office/drawing/2014/main" id="{3815C6E9-DC56-74F3-B12A-4A5FA1C75B34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7700C8E0-7DF4-F58B-B4FB-4F1AB5BCF3DE}"/>
              </a:ext>
            </a:extLst>
          </p:cNvPr>
          <p:cNvSpPr>
            <a:spLocks/>
          </p:cNvSpPr>
          <p:nvPr userDrawn="1"/>
        </p:nvSpPr>
        <p:spPr>
          <a:xfrm rot="16200000">
            <a:off x="6248417" y="1335668"/>
            <a:ext cx="3330716" cy="4154507"/>
          </a:xfrm>
          <a:custGeom>
            <a:avLst/>
            <a:gdLst>
              <a:gd name="connsiteX0" fmla="*/ 3330716 w 3330716"/>
              <a:gd name="connsiteY0" fmla="*/ 1832459 h 4154507"/>
              <a:gd name="connsiteX1" fmla="*/ 2689645 w 3330716"/>
              <a:gd name="connsiteY1" fmla="*/ 4154507 h 4154507"/>
              <a:gd name="connsiteX2" fmla="*/ 605575 w 3330716"/>
              <a:gd name="connsiteY2" fmla="*/ 4154507 h 4154507"/>
              <a:gd name="connsiteX3" fmla="*/ 0 w 3330716"/>
              <a:gd name="connsiteY3" fmla="*/ 1769796 h 4154507"/>
              <a:gd name="connsiteX4" fmla="*/ 488606 w 3330716"/>
              <a:gd name="connsiteY4" fmla="*/ 0 h 4154507"/>
              <a:gd name="connsiteX5" fmla="*/ 2865380 w 3330716"/>
              <a:gd name="connsiteY5" fmla="*/ 0 h 4154507"/>
              <a:gd name="connsiteX6" fmla="*/ 3330716 w 3330716"/>
              <a:gd name="connsiteY6" fmla="*/ 1832459 h 4154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30716" h="4154507">
                <a:moveTo>
                  <a:pt x="3330716" y="1832459"/>
                </a:moveTo>
                <a:lnTo>
                  <a:pt x="2689645" y="4154507"/>
                </a:lnTo>
                <a:lnTo>
                  <a:pt x="605575" y="4154507"/>
                </a:lnTo>
                <a:lnTo>
                  <a:pt x="0" y="1769796"/>
                </a:lnTo>
                <a:lnTo>
                  <a:pt x="488606" y="0"/>
                </a:lnTo>
                <a:lnTo>
                  <a:pt x="2865380" y="0"/>
                </a:lnTo>
                <a:lnTo>
                  <a:pt x="3330716" y="1832459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B1CE0FD-665C-1DC1-C8D6-2A1006EE5842}"/>
              </a:ext>
            </a:extLst>
          </p:cNvPr>
          <p:cNvSpPr>
            <a:spLocks/>
          </p:cNvSpPr>
          <p:nvPr userDrawn="1"/>
        </p:nvSpPr>
        <p:spPr>
          <a:xfrm rot="16200000">
            <a:off x="6267130" y="811049"/>
            <a:ext cx="971242" cy="1832459"/>
          </a:xfrm>
          <a:custGeom>
            <a:avLst/>
            <a:gdLst>
              <a:gd name="connsiteX0" fmla="*/ 971242 w 971242"/>
              <a:gd name="connsiteY0" fmla="*/ 0 h 1832459"/>
              <a:gd name="connsiteX1" fmla="*/ 465336 w 971242"/>
              <a:gd name="connsiteY1" fmla="*/ 1832459 h 1832459"/>
              <a:gd name="connsiteX2" fmla="*/ 0 w 971242"/>
              <a:gd name="connsiteY2" fmla="*/ 0 h 1832459"/>
              <a:gd name="connsiteX3" fmla="*/ 971242 w 971242"/>
              <a:gd name="connsiteY3" fmla="*/ 0 h 1832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1242" h="1832459">
                <a:moveTo>
                  <a:pt x="971242" y="0"/>
                </a:moveTo>
                <a:lnTo>
                  <a:pt x="465336" y="1832459"/>
                </a:lnTo>
                <a:lnTo>
                  <a:pt x="0" y="0"/>
                </a:lnTo>
                <a:lnTo>
                  <a:pt x="971242" y="0"/>
                </a:lnTo>
                <a:close/>
              </a:path>
            </a:pathLst>
          </a:cu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B7B802-0F62-4DC9-DD7C-FAD40F23274A}"/>
              </a:ext>
            </a:extLst>
          </p:cNvPr>
          <p:cNvSpPr>
            <a:spLocks/>
          </p:cNvSpPr>
          <p:nvPr userDrawn="1"/>
        </p:nvSpPr>
        <p:spPr>
          <a:xfrm rot="16200000">
            <a:off x="8166700" y="3912322"/>
            <a:ext cx="1263946" cy="2384711"/>
          </a:xfrm>
          <a:custGeom>
            <a:avLst/>
            <a:gdLst>
              <a:gd name="connsiteX0" fmla="*/ 1263946 w 1263946"/>
              <a:gd name="connsiteY0" fmla="*/ 2384711 h 2384711"/>
              <a:gd name="connsiteX1" fmla="*/ 0 w 1263946"/>
              <a:gd name="connsiteY1" fmla="*/ 2384710 h 2384711"/>
              <a:gd name="connsiteX2" fmla="*/ 658371 w 1263946"/>
              <a:gd name="connsiteY2" fmla="*/ 0 h 2384711"/>
              <a:gd name="connsiteX3" fmla="*/ 1263946 w 1263946"/>
              <a:gd name="connsiteY3" fmla="*/ 2384711 h 2384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3946" h="2384711">
                <a:moveTo>
                  <a:pt x="1263946" y="2384711"/>
                </a:moveTo>
                <a:lnTo>
                  <a:pt x="0" y="2384710"/>
                </a:lnTo>
                <a:lnTo>
                  <a:pt x="658371" y="0"/>
                </a:lnTo>
                <a:lnTo>
                  <a:pt x="1263946" y="2384711"/>
                </a:lnTo>
                <a:close/>
              </a:path>
            </a:pathLst>
          </a:cu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A056A8-459F-B89F-6D70-E2B7FE0E4EE8}"/>
              </a:ext>
            </a:extLst>
          </p:cNvPr>
          <p:cNvSpPr txBox="1"/>
          <p:nvPr userDrawn="1"/>
        </p:nvSpPr>
        <p:spPr>
          <a:xfrm>
            <a:off x="12368463" y="490835"/>
            <a:ext cx="14317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Format Background</a:t>
            </a:r>
          </a:p>
          <a:p>
            <a:r>
              <a:rPr lang="en-GB" dirty="0"/>
              <a:t>Picture</a:t>
            </a:r>
          </a:p>
        </p:txBody>
      </p:sp>
      <p:sp>
        <p:nvSpPr>
          <p:cNvPr id="16" name="Parallelogram 15">
            <a:extLst>
              <a:ext uri="{FF2B5EF4-FFF2-40B4-BE49-F238E27FC236}">
                <a16:creationId xmlns:a16="http://schemas.microsoft.com/office/drawing/2014/main" id="{8082F506-F862-381B-195D-1C65383BECC1}"/>
              </a:ext>
            </a:extLst>
          </p:cNvPr>
          <p:cNvSpPr>
            <a:spLocks/>
          </p:cNvSpPr>
          <p:nvPr userDrawn="1"/>
        </p:nvSpPr>
        <p:spPr>
          <a:xfrm rot="5400000" flipH="1">
            <a:off x="5491735" y="811211"/>
            <a:ext cx="4615303" cy="5121276"/>
          </a:xfrm>
          <a:prstGeom prst="parallelogram">
            <a:avLst>
              <a:gd name="adj" fmla="val 28178"/>
            </a:avLst>
          </a:prstGeom>
          <a:noFill/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68FAA8-A47E-4235-EEC8-2DFE7E51ABAF}"/>
              </a:ext>
            </a:extLst>
          </p:cNvPr>
          <p:cNvSpPr>
            <a:spLocks noGrp="1"/>
          </p:cNvSpPr>
          <p:nvPr userDrawn="1">
            <p:ph type="body" sz="quarter" idx="13"/>
          </p:nvPr>
        </p:nvSpPr>
        <p:spPr>
          <a:xfrm>
            <a:off x="6291262" y="4175849"/>
            <a:ext cx="3510868" cy="246221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None/>
              <a:defRPr sz="1600" b="0">
                <a:latin typeface="+mn-lt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656D39-00E2-3D75-A589-E84FFB3BD69E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6291262" y="3452860"/>
            <a:ext cx="3510868" cy="719421"/>
          </a:xfrm>
        </p:spPr>
        <p:txBody>
          <a:bodyPr lIns="0" rIns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C49C1-E33C-EF10-364A-487EC7380881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291262" y="2212900"/>
            <a:ext cx="3510868" cy="1182810"/>
          </a:xfrm>
        </p:spPr>
        <p:txBody>
          <a:bodyPr lIns="0" rIns="0" anchor="b" anchorCtr="0">
            <a:noAutofit/>
          </a:bodyPr>
          <a:lstStyle>
            <a:lvl1pPr algn="l">
              <a:lnSpc>
                <a:spcPts val="4200"/>
              </a:lnSpc>
              <a:defRPr sz="4000" b="1"/>
            </a:lvl1pPr>
          </a:lstStyle>
          <a:p>
            <a:r>
              <a:rPr lang="en-GB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601272913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4B5E7-CDB1-942B-8410-8212DF152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8CEC44-D52C-2505-1758-72D4565A78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C064C3-EBC1-5554-1229-3A72D3CC04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C56992B2-58DA-86B9-28C7-BAF758C76C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92801" y="1800000"/>
            <a:ext cx="9723864" cy="4095975"/>
          </a:xfrm>
        </p:spPr>
        <p:txBody>
          <a:bodyPr numCol="2" spcCol="892800">
            <a:noAutofit/>
          </a:bodyPr>
          <a:lstStyle>
            <a:lvl1pPr marL="457200" indent="-457200">
              <a:buFont typeface="+mj-lt"/>
              <a:buAutoNum type="arabicPeriod"/>
              <a:defRPr sz="1600">
                <a:latin typeface="+mn-lt"/>
              </a:defRPr>
            </a:lvl1pPr>
            <a:lvl2pPr marL="457200" indent="0">
              <a:buNone/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9A716FB-8E3A-03B4-0347-97A4983A551E}"/>
              </a:ext>
            </a:extLst>
          </p:cNvPr>
          <p:cNvCxnSpPr>
            <a:cxnSpLocks/>
          </p:cNvCxnSpPr>
          <p:nvPr userDrawn="1"/>
        </p:nvCxnSpPr>
        <p:spPr>
          <a:xfrm>
            <a:off x="446400" y="6400800"/>
            <a:ext cx="112979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5390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7CFF499-4FE2-007B-F3C9-FABAFC8173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8BEEB5E-22C9-9413-89F1-69AA826C9A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ACF4F53-9334-39E3-88E6-6D57F62625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73381" y="1569015"/>
            <a:ext cx="5041230" cy="3498285"/>
          </a:xfrm>
          <a:custGeom>
            <a:avLst/>
            <a:gdLst>
              <a:gd name="connsiteX0" fmla="*/ 5041230 w 5041230"/>
              <a:gd name="connsiteY0" fmla="*/ 0 h 3498285"/>
              <a:gd name="connsiteX1" fmla="*/ 5041230 w 5041230"/>
              <a:gd name="connsiteY1" fmla="*/ 2987488 h 3498285"/>
              <a:gd name="connsiteX2" fmla="*/ 0 w 5041230"/>
              <a:gd name="connsiteY2" fmla="*/ 3498285 h 3498285"/>
              <a:gd name="connsiteX3" fmla="*/ 0 w 5041230"/>
              <a:gd name="connsiteY3" fmla="*/ 510797 h 3498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41230" h="3498285">
                <a:moveTo>
                  <a:pt x="5041230" y="0"/>
                </a:moveTo>
                <a:lnTo>
                  <a:pt x="5041230" y="2987488"/>
                </a:lnTo>
                <a:lnTo>
                  <a:pt x="0" y="3498285"/>
                </a:lnTo>
                <a:lnTo>
                  <a:pt x="0" y="510797"/>
                </a:lnTo>
                <a:close/>
              </a:path>
            </a:pathLst>
          </a:custGeom>
          <a:solidFill>
            <a:srgbClr val="D76E00">
              <a:alpha val="80000"/>
            </a:srgbClr>
          </a:solidFill>
        </p:spPr>
        <p:txBody>
          <a:bodyPr wrap="square" lIns="432000" tIns="1008000" rIns="432000" bIns="396000" anchor="t" anchorCtr="0">
            <a:noAutofit/>
          </a:bodyPr>
          <a:lstStyle>
            <a:lvl1pPr>
              <a:defRPr sz="5200">
                <a:solidFill>
                  <a:schemeClr val="bg1"/>
                </a:solidFill>
              </a:defRPr>
            </a:lvl1pPr>
          </a:lstStyle>
          <a:p>
            <a:r>
              <a:rPr lang="en-GB"/>
              <a:t>Section #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846450-8397-EDE4-BFFD-8E7A401B2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73381" y="3380872"/>
            <a:ext cx="5041230" cy="1500187"/>
          </a:xfrm>
          <a:noFill/>
        </p:spPr>
        <p:txBody>
          <a:bodyPr lIns="396000" rIns="396000"/>
          <a:lstStyle>
            <a:lvl1pPr marL="0" indent="0">
              <a:buNone/>
              <a:defRPr sz="28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989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7CFF499-4FE2-007B-F3C9-FABAFC8173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8BEEB5E-22C9-9413-89F1-69AA826C9A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ACF4F53-9334-39E3-88E6-6D57F62625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flipH="1">
            <a:off x="3573381" y="1569015"/>
            <a:ext cx="5041230" cy="3498285"/>
          </a:xfrm>
          <a:custGeom>
            <a:avLst/>
            <a:gdLst>
              <a:gd name="connsiteX0" fmla="*/ 5041230 w 5041230"/>
              <a:gd name="connsiteY0" fmla="*/ 0 h 3498285"/>
              <a:gd name="connsiteX1" fmla="*/ 5041230 w 5041230"/>
              <a:gd name="connsiteY1" fmla="*/ 2987488 h 3498285"/>
              <a:gd name="connsiteX2" fmla="*/ 0 w 5041230"/>
              <a:gd name="connsiteY2" fmla="*/ 3498285 h 3498285"/>
              <a:gd name="connsiteX3" fmla="*/ 0 w 5041230"/>
              <a:gd name="connsiteY3" fmla="*/ 510797 h 3498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41230" h="3498285">
                <a:moveTo>
                  <a:pt x="5041230" y="0"/>
                </a:moveTo>
                <a:lnTo>
                  <a:pt x="5041230" y="2987488"/>
                </a:lnTo>
                <a:lnTo>
                  <a:pt x="0" y="3498285"/>
                </a:lnTo>
                <a:lnTo>
                  <a:pt x="0" y="510797"/>
                </a:lnTo>
                <a:close/>
              </a:path>
            </a:pathLst>
          </a:custGeom>
          <a:solidFill>
            <a:srgbClr val="005F4B">
              <a:alpha val="80000"/>
            </a:srgbClr>
          </a:solidFill>
        </p:spPr>
        <p:txBody>
          <a:bodyPr wrap="square" lIns="432000" tIns="1008000" rIns="432000" bIns="396000" anchor="t" anchorCtr="0">
            <a:noAutofit/>
          </a:bodyPr>
          <a:lstStyle>
            <a:lvl1pPr>
              <a:defRPr sz="5200">
                <a:solidFill>
                  <a:schemeClr val="bg1"/>
                </a:solidFill>
              </a:defRPr>
            </a:lvl1pPr>
          </a:lstStyle>
          <a:p>
            <a:r>
              <a:rPr lang="en-GB"/>
              <a:t>Section #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846450-8397-EDE4-BFFD-8E7A401B2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73381" y="3380872"/>
            <a:ext cx="5041230" cy="1500187"/>
          </a:xfrm>
          <a:noFill/>
        </p:spPr>
        <p:txBody>
          <a:bodyPr lIns="396000" rIns="396000"/>
          <a:lstStyle>
            <a:lvl1pPr marL="0" indent="0">
              <a:buNone/>
              <a:defRPr sz="28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1107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rgbClr val="FFC3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businesscard&#10;&#10;Description automatically generated" hidden="1">
            <a:extLst>
              <a:ext uri="{FF2B5EF4-FFF2-40B4-BE49-F238E27FC236}">
                <a16:creationId xmlns:a16="http://schemas.microsoft.com/office/drawing/2014/main" id="{FA8EBDA9-C1EF-0DA0-8629-16F3452AC9A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68"/>
            <a:ext cx="12192000" cy="6850864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9E8E0B-1FE5-C260-9535-4D0E6BABCA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418497-BCCC-5D4F-1FD0-1AE21044BC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758CF21-79F1-93F1-FB1C-BB7CA7666CF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10000" y="885825"/>
            <a:ext cx="6572250" cy="4867275"/>
          </a:xfrm>
          <a:custGeom>
            <a:avLst/>
            <a:gdLst>
              <a:gd name="connsiteX0" fmla="*/ 0 w 6572250"/>
              <a:gd name="connsiteY0" fmla="*/ 0 h 4867275"/>
              <a:gd name="connsiteX1" fmla="*/ 6572250 w 6572250"/>
              <a:gd name="connsiteY1" fmla="*/ 771525 h 4867275"/>
              <a:gd name="connsiteX2" fmla="*/ 6572250 w 6572250"/>
              <a:gd name="connsiteY2" fmla="*/ 4867275 h 4867275"/>
              <a:gd name="connsiteX3" fmla="*/ 0 w 6572250"/>
              <a:gd name="connsiteY3" fmla="*/ 4095750 h 4867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72250" h="4867275">
                <a:moveTo>
                  <a:pt x="0" y="0"/>
                </a:moveTo>
                <a:lnTo>
                  <a:pt x="6572250" y="771525"/>
                </a:lnTo>
                <a:lnTo>
                  <a:pt x="6572250" y="4867275"/>
                </a:lnTo>
                <a:lnTo>
                  <a:pt x="0" y="4095750"/>
                </a:lnTo>
                <a:close/>
              </a:path>
            </a:pathLst>
          </a:custGeom>
          <a:solidFill>
            <a:srgbClr val="A00000">
              <a:alpha val="80000"/>
            </a:srgbClr>
          </a:solidFill>
          <a:ln w="50800">
            <a:solidFill>
              <a:schemeClr val="bg1"/>
            </a:solidFill>
            <a:miter lim="800000"/>
          </a:ln>
        </p:spPr>
        <p:txBody>
          <a:bodyPr wrap="square" lIns="2016000" tIns="1260000" rIns="828000" bIns="1260000">
            <a:noAutofit/>
          </a:bodyPr>
          <a:lstStyle>
            <a:lvl1pPr algn="ctr">
              <a:defRPr sz="26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Text</a:t>
            </a:r>
            <a:endParaRPr lang="en-GB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0771C383-13A9-6BCA-81AE-D5F6C0B0FB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862637" y="4244354"/>
            <a:ext cx="3981450" cy="230832"/>
          </a:xfrm>
        </p:spPr>
        <p:txBody>
          <a:bodyPr wrap="square">
            <a:spAutoFit/>
          </a:bodyPr>
          <a:lstStyle>
            <a:lvl1pPr marL="0" indent="0" algn="ctr">
              <a:spcBef>
                <a:spcPts val="0"/>
              </a:spcBef>
              <a:buNone/>
              <a:defRPr sz="1500" b="0" i="0" cap="all" spc="16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A62C473C-2477-E058-1876-04A6B055568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91262" y="4105858"/>
            <a:ext cx="3124200" cy="0"/>
          </a:xfrm>
          <a:ln w="254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Line does not print or appear in slide show</a:t>
            </a:r>
            <a:endParaRPr lang="en-GB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6959E575-AFF8-A0F0-0B7B-95DCA0C23B7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5350" y="818147"/>
            <a:ext cx="4754563" cy="4934953"/>
          </a:xfrm>
          <a:custGeom>
            <a:avLst/>
            <a:gdLst>
              <a:gd name="connsiteX0" fmla="*/ 4754563 w 4754563"/>
              <a:gd name="connsiteY0" fmla="*/ 0 h 4934953"/>
              <a:gd name="connsiteX1" fmla="*/ 4754563 w 4754563"/>
              <a:gd name="connsiteY1" fmla="*/ 3212030 h 4934953"/>
              <a:gd name="connsiteX2" fmla="*/ 0 w 4754563"/>
              <a:gd name="connsiteY2" fmla="*/ 4934953 h 4934953"/>
              <a:gd name="connsiteX3" fmla="*/ 0 w 4754563"/>
              <a:gd name="connsiteY3" fmla="*/ 1722923 h 4934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54563" h="4934953">
                <a:moveTo>
                  <a:pt x="4754563" y="0"/>
                </a:moveTo>
                <a:lnTo>
                  <a:pt x="4754563" y="3212030"/>
                </a:lnTo>
                <a:lnTo>
                  <a:pt x="0" y="4934953"/>
                </a:lnTo>
                <a:lnTo>
                  <a:pt x="0" y="1722923"/>
                </a:lnTo>
                <a:close/>
              </a:path>
            </a:pathLst>
          </a:custGeom>
          <a:ln w="50800">
            <a:solidFill>
              <a:schemeClr val="bg1"/>
            </a:solidFill>
            <a:miter lim="800000"/>
          </a:ln>
        </p:spPr>
        <p:txBody>
          <a:bodyPr wrap="square" anchor="ctr" anchorCtr="0">
            <a:noAutofit/>
          </a:bodyPr>
          <a:lstStyle/>
          <a:p>
            <a:r>
              <a:rPr lang="en-US" dirty="0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5999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(background picture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30">
            <a:extLst>
              <a:ext uri="{FF2B5EF4-FFF2-40B4-BE49-F238E27FC236}">
                <a16:creationId xmlns:a16="http://schemas.microsoft.com/office/drawing/2014/main" id="{957AFA69-8D8A-F969-3CB6-61CF09A62784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32" name="Slide Number Placeholder 31">
            <a:extLst>
              <a:ext uri="{FF2B5EF4-FFF2-40B4-BE49-F238E27FC236}">
                <a16:creationId xmlns:a16="http://schemas.microsoft.com/office/drawing/2014/main" id="{3815C6E9-DC56-74F3-B12A-4A5FA1C75B34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68FAA8-A47E-4235-EEC8-2DFE7E51ABAF}"/>
              </a:ext>
            </a:extLst>
          </p:cNvPr>
          <p:cNvSpPr>
            <a:spLocks noGrp="1"/>
          </p:cNvSpPr>
          <p:nvPr userDrawn="1">
            <p:ph type="body" sz="quarter" idx="13"/>
          </p:nvPr>
        </p:nvSpPr>
        <p:spPr>
          <a:xfrm>
            <a:off x="895350" y="3815146"/>
            <a:ext cx="3981450" cy="230832"/>
          </a:xfrm>
        </p:spPr>
        <p:txBody>
          <a:bodyPr wrap="square">
            <a:spAutoFit/>
          </a:bodyPr>
          <a:lstStyle>
            <a:lvl1pPr marL="0" indent="0" algn="ctr">
              <a:spcBef>
                <a:spcPts val="0"/>
              </a:spcBef>
              <a:buNone/>
              <a:defRPr sz="1500" b="0" i="0" cap="all" spc="16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C49C1-E33C-EF10-364A-487EC7380881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895349" y="1636630"/>
            <a:ext cx="3981451" cy="1786109"/>
          </a:xfrm>
        </p:spPr>
        <p:txBody>
          <a:bodyPr lIns="0" rIns="0" anchor="t" anchorCtr="0">
            <a:noAutofit/>
          </a:bodyPr>
          <a:lstStyle>
            <a:lvl1pPr algn="ctr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88C2358-AC85-A3B1-3B1F-CA303B6A4C8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23975" y="3676650"/>
            <a:ext cx="3124200" cy="0"/>
          </a:xfrm>
          <a:ln w="254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Line does not print or appear in slide show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501615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0081" y="415047"/>
            <a:ext cx="1049627" cy="1047507"/>
          </a:xfrm>
          <a:prstGeom prst="rect">
            <a:avLst/>
          </a:prstGeom>
        </p:spPr>
      </p:pic>
      <p:sp>
        <p:nvSpPr>
          <p:cNvPr id="8" name="Bottom banner">
            <a:extLst>
              <a:ext uri="{FF2B5EF4-FFF2-40B4-BE49-F238E27FC236}">
                <a16:creationId xmlns:a16="http://schemas.microsoft.com/office/drawing/2014/main" id="{56AB75AA-D01F-D5FA-50AA-8047DB7E63E7}"/>
              </a:ext>
            </a:extLst>
          </p:cNvPr>
          <p:cNvSpPr/>
          <p:nvPr userDrawn="1"/>
        </p:nvSpPr>
        <p:spPr>
          <a:xfrm>
            <a:off x="0" y="6410325"/>
            <a:ext cx="12192000" cy="447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EAE88D-3EB9-F898-35F9-EC94FA7A6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800" y="831721"/>
            <a:ext cx="9723865" cy="64633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C63BC4-4DC2-2063-7441-70EE897CB2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2800" y="1800000"/>
            <a:ext cx="9723865" cy="40959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61E76-93A4-11F8-A0CE-D828CB28A5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46400" y="6526800"/>
            <a:ext cx="4114800" cy="15388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795AC-9CBF-9CCC-47F6-FBADFA5853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00737" y="6526800"/>
            <a:ext cx="390525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406461-E49E-1806-807D-6D0BEAB5586A}"/>
              </a:ext>
            </a:extLst>
          </p:cNvPr>
          <p:cNvSpPr txBox="1"/>
          <p:nvPr userDrawn="1"/>
        </p:nvSpPr>
        <p:spPr>
          <a:xfrm>
            <a:off x="10760081" y="6526800"/>
            <a:ext cx="984244" cy="15388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r>
              <a:rPr lang="en-GB" sz="1000" dirty="0" smtClean="0"/>
              <a:t>biblesociety.org.uk</a:t>
            </a:r>
            <a:endParaRPr lang="en-GB" sz="1000" dirty="0"/>
          </a:p>
        </p:txBody>
      </p:sp>
      <p:sp>
        <p:nvSpPr>
          <p:cNvPr id="9" name="Rectangle 8" hidden="1">
            <a:extLst>
              <a:ext uri="{FF2B5EF4-FFF2-40B4-BE49-F238E27FC236}">
                <a16:creationId xmlns:a16="http://schemas.microsoft.com/office/drawing/2014/main" id="{A44E6A5C-16C5-B890-FF99-93110C10C38C}"/>
              </a:ext>
            </a:extLst>
          </p:cNvPr>
          <p:cNvSpPr/>
          <p:nvPr userDrawn="1"/>
        </p:nvSpPr>
        <p:spPr>
          <a:xfrm>
            <a:off x="0" y="0"/>
            <a:ext cx="892800" cy="95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790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3" r:id="rId2"/>
    <p:sldLayoutId id="2147483682" r:id="rId3"/>
    <p:sldLayoutId id="2147483681" r:id="rId4"/>
    <p:sldLayoutId id="2147483683" r:id="rId5"/>
    <p:sldLayoutId id="2147483675" r:id="rId6"/>
    <p:sldLayoutId id="2147483693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74" r:id="rId15"/>
    <p:sldLayoutId id="2147483676" r:id="rId16"/>
    <p:sldLayoutId id="2147483692" r:id="rId17"/>
    <p:sldLayoutId id="2147483695" r:id="rId18"/>
    <p:sldLayoutId id="2147483694" r:id="rId19"/>
    <p:sldLayoutId id="2147483696" r:id="rId20"/>
    <p:sldLayoutId id="2147483697" r:id="rId21"/>
    <p:sldLayoutId id="2147483698" r:id="rId22"/>
    <p:sldLayoutId id="2147483699" r:id="rId23"/>
    <p:sldLayoutId id="2147483703" r:id="rId24"/>
    <p:sldLayoutId id="2147483704" r:id="rId25"/>
    <p:sldLayoutId id="2147483700" r:id="rId26"/>
    <p:sldLayoutId id="2147483701" r:id="rId27"/>
    <p:sldLayoutId id="2147483702" r:id="rId28"/>
    <p:sldLayoutId id="2147483678" r:id="rId29"/>
    <p:sldLayoutId id="2147483679" r:id="rId30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None/>
        <a:defRPr sz="2200" b="1" kern="1200">
          <a:solidFill>
            <a:schemeClr val="tx1"/>
          </a:solidFill>
          <a:latin typeface="+mj-lt"/>
          <a:ea typeface="+mn-ea"/>
          <a:cs typeface="+mn-cs"/>
        </a:defRPr>
      </a:lvl1pPr>
      <a:lvl2pPr marL="457200" indent="-4572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4572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457200" indent="-4572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457200" indent="-4572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userDrawn="1">
          <p15:clr>
            <a:srgbClr val="00C4FF"/>
          </p15:clr>
        </p15:guide>
        <p15:guide id="2" pos="7680" userDrawn="1">
          <p15:clr>
            <a:srgbClr val="00C4FF"/>
          </p15:clr>
        </p15:guide>
        <p15:guide id="3" pos="281" userDrawn="1">
          <p15:clr>
            <a:srgbClr val="00C4FF"/>
          </p15:clr>
        </p15:guide>
        <p15:guide id="4" pos="7398" userDrawn="1">
          <p15:clr>
            <a:srgbClr val="00C4FF"/>
          </p15:clr>
        </p15:guide>
        <p15:guide id="5" orient="horz" userDrawn="1">
          <p15:clr>
            <a:srgbClr val="00C4FF"/>
          </p15:clr>
        </p15:guide>
        <p15:guide id="6" orient="horz" pos="4320" userDrawn="1">
          <p15:clr>
            <a:srgbClr val="00C4FF"/>
          </p15:clr>
        </p15:guide>
        <p15:guide id="7" orient="horz" pos="281" userDrawn="1">
          <p15:clr>
            <a:srgbClr val="00C4FF"/>
          </p15:clr>
        </p15:guide>
        <p15:guide id="8" orient="horz" pos="4038" userDrawn="1">
          <p15:clr>
            <a:srgbClr val="00C4FF"/>
          </p15:clr>
        </p15:guide>
        <p15:guide id="9" orient="horz" pos="600" userDrawn="1">
          <p15:clr>
            <a:srgbClr val="00C4FF"/>
          </p15:clr>
        </p15:guide>
        <p15:guide id="10" pos="564" userDrawn="1">
          <p15:clr>
            <a:srgbClr val="00C4FF"/>
          </p15:clr>
        </p15:guide>
        <p15:guide id="11" pos="7110" userDrawn="1">
          <p15:clr>
            <a:srgbClr val="00C4FF"/>
          </p15:clr>
        </p15:guide>
        <p15:guide id="12" orient="horz" pos="3714" userDrawn="1">
          <p15:clr>
            <a:srgbClr val="00C4F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6E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038F83-F1E4-C2D8-B8E5-DCBF36A10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79369" y="3012147"/>
            <a:ext cx="4974684" cy="1052288"/>
          </a:xfrm>
        </p:spPr>
        <p:txBody>
          <a:bodyPr/>
          <a:lstStyle/>
          <a:p>
            <a:pPr algn="ctr"/>
            <a:r>
              <a:rPr lang="en-US" dirty="0" smtClean="0"/>
              <a:t>GOSPEL</a:t>
            </a:r>
            <a:br>
              <a:rPr lang="en-US" dirty="0" smtClean="0"/>
            </a:br>
            <a:r>
              <a:rPr lang="en-US" dirty="0" smtClean="0"/>
              <a:t>How </a:t>
            </a:r>
            <a:r>
              <a:rPr lang="en-US" dirty="0"/>
              <a:t>can we become confident in our faith?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1935C-5CC3-F9A7-FB18-C528FA07A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6399" y="6526800"/>
            <a:ext cx="4536305" cy="153888"/>
          </a:xfrm>
        </p:spPr>
        <p:txBody>
          <a:bodyPr/>
          <a:lstStyle/>
          <a:p>
            <a:r>
              <a:rPr lang="en-GB" i="1" dirty="0" smtClean="0"/>
              <a:t>The Romans Course: </a:t>
            </a:r>
            <a:r>
              <a:rPr lang="en-GB" dirty="0" smtClean="0"/>
              <a:t>Gospel. </a:t>
            </a:r>
            <a:r>
              <a:rPr lang="en-US" dirty="0" smtClean="0"/>
              <a:t>How </a:t>
            </a:r>
            <a:r>
              <a:rPr lang="en-US" dirty="0"/>
              <a:t>can we become confident in our faith?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DCC438-C9F8-E7B9-D2D5-7780DAEF0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997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ble Society (Black logo)">
  <a:themeElements>
    <a:clrScheme name="Bible Society">
      <a:dk1>
        <a:sysClr val="windowText" lastClr="000000"/>
      </a:dk1>
      <a:lt1>
        <a:sysClr val="window" lastClr="FFFFFF"/>
      </a:lt1>
      <a:dk2>
        <a:srgbClr val="414141"/>
      </a:dk2>
      <a:lt2>
        <a:srgbClr val="6E6E6E"/>
      </a:lt2>
      <a:accent1>
        <a:srgbClr val="96F0EB"/>
      </a:accent1>
      <a:accent2>
        <a:srgbClr val="D2BEFF"/>
      </a:accent2>
      <a:accent3>
        <a:srgbClr val="FFEB78"/>
      </a:accent3>
      <a:accent4>
        <a:srgbClr val="D7F087"/>
      </a:accent4>
      <a:accent5>
        <a:srgbClr val="FFC3B9"/>
      </a:accent5>
      <a:accent6>
        <a:srgbClr val="5A009B"/>
      </a:accent6>
      <a:hlink>
        <a:srgbClr val="0563C1"/>
      </a:hlink>
      <a:folHlink>
        <a:srgbClr val="954F72"/>
      </a:folHlink>
    </a:clrScheme>
    <a:fontScheme name="Bible Society Times-Calibri">
      <a:majorFont>
        <a:latin typeface="Times New Roman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50800">
          <a:solidFill>
            <a:schemeClr val="bg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Light Yellow">
      <a:srgbClr val="FFEB78"/>
    </a:custClr>
    <a:custClr name="Lime">
      <a:srgbClr val="D7F087"/>
    </a:custClr>
    <a:custClr name="Light Blue">
      <a:srgbClr val="D2BEFF"/>
    </a:custClr>
    <a:custClr name="Rose">
      <a:srgbClr val="FFC3B9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Orange">
      <a:srgbClr val="D76E00"/>
    </a:custClr>
    <a:custClr name="Green">
      <a:srgbClr val="005F4B"/>
    </a:custClr>
    <a:custClr name="Dark Purple">
      <a:srgbClr val="5A009B"/>
    </a:custClr>
    <a:custClr name="Brown">
      <a:srgbClr val="A00000"/>
    </a:custClr>
  </a:custClrLst>
  <a:extLst>
    <a:ext uri="{05A4C25C-085E-4340-85A3-A5531E510DB2}">
      <thm15:themeFamily xmlns:thm15="http://schemas.microsoft.com/office/thememl/2012/main" name="Bible Society Presentation.potx" id="{8E236D17-1EFE-418F-8F84-DF10770645AF}" vid="{25652DC1-1EB9-451F-89F7-53D3D35200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7cf5121-f949-4d01-932c-973c1443b9d2" xsi:nil="true"/>
    <lcf76f155ced4ddcb4097134ff3c332f xmlns="3260ef6c-179d-4cb6-ae7a-e0e62390a07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4DF186B2821845A63DCB403D95D24E" ma:contentTypeVersion="9" ma:contentTypeDescription="Create a new document." ma:contentTypeScope="" ma:versionID="f7e8d0b9fc9f469ad4b295e04303b52c">
  <xsd:schema xmlns:xsd="http://www.w3.org/2001/XMLSchema" xmlns:xs="http://www.w3.org/2001/XMLSchema" xmlns:p="http://schemas.microsoft.com/office/2006/metadata/properties" xmlns:ns2="3260ef6c-179d-4cb6-ae7a-e0e62390a079" xmlns:ns3="97cf5121-f949-4d01-932c-973c1443b9d2" targetNamespace="http://schemas.microsoft.com/office/2006/metadata/properties" ma:root="true" ma:fieldsID="b79a86f35e1ab2dd2c0e6b4fcad8d7ac" ns2:_="" ns3:_="">
    <xsd:import namespace="3260ef6c-179d-4cb6-ae7a-e0e62390a079"/>
    <xsd:import namespace="97cf5121-f949-4d01-932c-973c1443b9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60ef6c-179d-4cb6-ae7a-e0e62390a0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ce5013a-73bb-4ee7-9a0a-76dd6df3d6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f5121-f949-4d01-932c-973c1443b9d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a34cd39-f0d0-4bfc-a089-9089185db5bd}" ma:internalName="TaxCatchAll" ma:showField="CatchAllData" ma:web="97cf5121-f949-4d01-932c-973c1443b9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2BDCF1-06CD-4DF7-9D98-8A4106594C58}">
  <ds:schemaRefs>
    <ds:schemaRef ds:uri="http://schemas.microsoft.com/office/2006/documentManagement/types"/>
    <ds:schemaRef ds:uri="http://purl.org/dc/terms/"/>
    <ds:schemaRef ds:uri="http://purl.org/dc/elements/1.1/"/>
    <ds:schemaRef ds:uri="http://www.w3.org/XML/1998/namespace"/>
    <ds:schemaRef ds:uri="http://schemas.microsoft.com/office/infopath/2007/PartnerControls"/>
    <ds:schemaRef ds:uri="3260ef6c-179d-4cb6-ae7a-e0e62390a079"/>
    <ds:schemaRef ds:uri="http://schemas.microsoft.com/office/2006/metadata/properties"/>
    <ds:schemaRef ds:uri="http://schemas.openxmlformats.org/package/2006/metadata/core-properties"/>
    <ds:schemaRef ds:uri="97cf5121-f949-4d01-932c-973c1443b9d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7131B-CE5D-4538-8727-1761DF7653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F74785-B3FD-415F-BAC3-6A37D10E18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60ef6c-179d-4cb6-ae7a-e0e62390a079"/>
    <ds:schemaRef ds:uri="97cf5121-f949-4d01-932c-973c1443b9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Bible Society Presentation</Template>
  <TotalTime>7360</TotalTime>
  <Words>28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Bible Society (Black logo)</vt:lpstr>
      <vt:lpstr>GOSPEL How can we become confident in our faith?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Partner</dc:title>
  <dc:creator>Melissa O'Sullivan</dc:creator>
  <cp:lastModifiedBy>Melissa O'Sullivan</cp:lastModifiedBy>
  <cp:revision>156</cp:revision>
  <cp:lastPrinted>2022-12-20T18:41:57Z</cp:lastPrinted>
  <dcterms:created xsi:type="dcterms:W3CDTF">2023-01-10T11:13:44Z</dcterms:created>
  <dcterms:modified xsi:type="dcterms:W3CDTF">2023-03-28T13:12:35Z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0x0101007B4DF186B2821845A63DCB403D95D24E</vt:lpwstr>
  </property>
  <property fmtid="{D5CDD505-2E9C-101B-9397-08002B2CF9AE}" pid="3" name="_MarkAsFinal">
    <vt:bool>true</vt:bool>
  </property>
</Properties>
</file>